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2"/>
  </p:notesMasterIdLst>
  <p:sldIdLst>
    <p:sldId id="1839" r:id="rId3"/>
    <p:sldId id="1837" r:id="rId4"/>
    <p:sldId id="262" r:id="rId5"/>
    <p:sldId id="263" r:id="rId6"/>
    <p:sldId id="264" r:id="rId7"/>
    <p:sldId id="265" r:id="rId8"/>
    <p:sldId id="266" r:id="rId9"/>
    <p:sldId id="267" r:id="rId10"/>
    <p:sldId id="1838" r:id="rId11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0DB0FE-015C-4B60-B165-168928D43545}" v="12" dt="2026-08-11T11:55:04.507"/>
    <p1510:client id="{F7D90A43-BC34-6B14-E377-8C26D47C85B7}" v="2" dt="2026-08-11T11:53:44.8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iddels stil 2 – utheving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vereide, Iren Kvernland" userId="c84de7c7-9e47-4a1a-b0f6-ada406bae540" providerId="ADAL" clId="{D46F62D2-B26E-40F6-950F-5DF2572249E7}"/>
    <pc:docChg chg="custSel addSld delSld modSld">
      <pc:chgData name="Severeide, Iren Kvernland" userId="c84de7c7-9e47-4a1a-b0f6-ada406bae540" providerId="ADAL" clId="{D46F62D2-B26E-40F6-950F-5DF2572249E7}" dt="2026-08-11T11:55:04.507" v="11" actId="47"/>
      <pc:docMkLst>
        <pc:docMk/>
      </pc:docMkLst>
      <pc:sldChg chg="addSp delSp modSp mod">
        <pc:chgData name="Severeide, Iren Kvernland" userId="c84de7c7-9e47-4a1a-b0f6-ada406bae540" providerId="ADAL" clId="{D46F62D2-B26E-40F6-950F-5DF2572249E7}" dt="2026-08-11T11:55:01.571" v="10" actId="1076"/>
        <pc:sldMkLst>
          <pc:docMk/>
          <pc:sldMk cId="2069035728" sldId="1839"/>
        </pc:sldMkLst>
        <pc:spChg chg="del mod">
          <ac:chgData name="Severeide, Iren Kvernland" userId="c84de7c7-9e47-4a1a-b0f6-ada406bae540" providerId="ADAL" clId="{D46F62D2-B26E-40F6-950F-5DF2572249E7}" dt="2026-08-11T11:54:34.187" v="2" actId="478"/>
          <ac:spMkLst>
            <pc:docMk/>
            <pc:sldMk cId="2069035728" sldId="1839"/>
            <ac:spMk id="3" creationId="{1F0E0B51-8322-AE9A-B4DB-21DC4D181612}"/>
          </ac:spMkLst>
        </pc:spChg>
        <pc:spChg chg="add del mod">
          <ac:chgData name="Severeide, Iren Kvernland" userId="c84de7c7-9e47-4a1a-b0f6-ada406bae540" providerId="ADAL" clId="{D46F62D2-B26E-40F6-950F-5DF2572249E7}" dt="2026-08-11T11:54:37.496" v="4" actId="478"/>
          <ac:spMkLst>
            <pc:docMk/>
            <pc:sldMk cId="2069035728" sldId="1839"/>
            <ac:spMk id="5" creationId="{E806B029-B3C9-494A-EADB-A9EFB00617A6}"/>
          </ac:spMkLst>
        </pc:spChg>
        <pc:spChg chg="add mod">
          <ac:chgData name="Severeide, Iren Kvernland" userId="c84de7c7-9e47-4a1a-b0f6-ada406bae540" providerId="ADAL" clId="{D46F62D2-B26E-40F6-950F-5DF2572249E7}" dt="2026-08-11T11:55:01.571" v="10" actId="1076"/>
          <ac:spMkLst>
            <pc:docMk/>
            <pc:sldMk cId="2069035728" sldId="1839"/>
            <ac:spMk id="7" creationId="{EB269CBD-8702-F5C6-78B9-881780514D77}"/>
          </ac:spMkLst>
        </pc:spChg>
      </pc:sldChg>
      <pc:sldChg chg="add del">
        <pc:chgData name="Severeide, Iren Kvernland" userId="c84de7c7-9e47-4a1a-b0f6-ada406bae540" providerId="ADAL" clId="{D46F62D2-B26E-40F6-950F-5DF2572249E7}" dt="2026-08-11T11:55:04.507" v="11" actId="47"/>
        <pc:sldMkLst>
          <pc:docMk/>
          <pc:sldMk cId="2334607322" sldId="1860"/>
        </pc:sldMkLst>
      </pc:sldChg>
    </pc:docChg>
  </pc:docChgLst>
  <pc:docChgLst>
    <pc:chgData name="Severeide, Iren Kvernland" userId="S::iren.kvernland.severeide@nav.no::c84de7c7-9e47-4a1a-b0f6-ada406bae540" providerId="AD" clId="Web-{F7D90A43-BC34-6B14-E377-8C26D47C85B7}"/>
    <pc:docChg chg="addSld delSld">
      <pc:chgData name="Severeide, Iren Kvernland" userId="S::iren.kvernland.severeide@nav.no::c84de7c7-9e47-4a1a-b0f6-ada406bae540" providerId="AD" clId="Web-{F7D90A43-BC34-6B14-E377-8C26D47C85B7}" dt="2026-08-11T11:53:44.824" v="1"/>
      <pc:docMkLst>
        <pc:docMk/>
      </pc:docMkLst>
      <pc:sldChg chg="add del">
        <pc:chgData name="Severeide, Iren Kvernland" userId="S::iren.kvernland.severeide@nav.no::c84de7c7-9e47-4a1a-b0f6-ada406bae540" providerId="AD" clId="Web-{F7D90A43-BC34-6B14-E377-8C26D47C85B7}" dt="2026-08-11T11:53:44.824" v="1"/>
        <pc:sldMkLst>
          <pc:docMk/>
          <pc:sldMk cId="2334607322" sldId="186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630ECF-6B8F-4B41-AE60-CF1F351723B4}" type="datetimeFigureOut">
              <a:t>11.08.2026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288CB4-76CD-4FC2-9BC0-6E480955FED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970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26AB80B-4943-FE59-29FC-9CAD5771FA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44FDC165-6F96-9F3C-1937-1967B0D6DB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1DF435A-E833-92FB-3E90-E27F1B0A7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57719-FD8A-4193-B87E-BEF8202F1788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844ACEA-EDA2-30BC-1628-7066C18F4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138AA00-522A-9BDF-02CD-AC85753E2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D35CD-9146-4362-9A01-12FA71E7041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18284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7539707-4B74-2F75-2DAB-2ECF0F963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C89E6127-17F9-48B0-620D-03BB6CA672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4118C2D-16FD-F020-E489-12AE35130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57719-FD8A-4193-B87E-BEF8202F1788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54400E6-33E6-1FA3-5C84-FEBDDB6BB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A592C7C-8042-D4F0-3679-3F8249544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D35CD-9146-4362-9A01-12FA71E7041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3780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4D37E037-85BF-F4E3-F1A3-B265CD18C9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83ADF586-A056-92D2-2376-4857AF4382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A7B608C-1900-0C68-19A5-10808E037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57719-FD8A-4193-B87E-BEF8202F1788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4E8DA94-D9AB-7B44-7019-82BD5D9F3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6903C66-98C9-FCA4-93C1-9AF80E4E9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D35CD-9146-4362-9A01-12FA71E7041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7971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1122363"/>
            <a:ext cx="10363200" cy="2387600"/>
          </a:xfrm>
        </p:spPr>
        <p:txBody>
          <a:bodyPr anchor="b"/>
          <a:lstStyle>
            <a:lvl1pPr algn="ctr">
              <a:defRPr sz="3182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</p:spPr>
        <p:txBody>
          <a:bodyPr/>
          <a:lstStyle>
            <a:lvl1pPr marL="0" indent="0" algn="ctr">
              <a:buNone/>
              <a:defRPr sz="1273"/>
            </a:lvl1pPr>
            <a:lvl2pPr marL="242496" indent="0" algn="ctr">
              <a:buNone/>
              <a:defRPr sz="1061"/>
            </a:lvl2pPr>
            <a:lvl3pPr marL="484993" indent="0" algn="ctr">
              <a:buNone/>
              <a:defRPr sz="955"/>
            </a:lvl3pPr>
            <a:lvl4pPr marL="727489" indent="0" algn="ctr">
              <a:buNone/>
              <a:defRPr sz="849"/>
            </a:lvl4pPr>
            <a:lvl5pPr marL="969985" indent="0" algn="ctr">
              <a:buNone/>
              <a:defRPr sz="849"/>
            </a:lvl5pPr>
            <a:lvl6pPr marL="1212482" indent="0" algn="ctr">
              <a:buNone/>
              <a:defRPr sz="849"/>
            </a:lvl6pPr>
            <a:lvl7pPr marL="1454978" indent="0" algn="ctr">
              <a:buNone/>
              <a:defRPr sz="849"/>
            </a:lvl7pPr>
            <a:lvl8pPr marL="1697475" indent="0" algn="ctr">
              <a:buNone/>
              <a:defRPr sz="849"/>
            </a:lvl8pPr>
            <a:lvl9pPr marL="1939971" indent="0" algn="ctr">
              <a:buNone/>
              <a:defRPr sz="849"/>
            </a:lvl9pPr>
          </a:lstStyle>
          <a:p>
            <a:r>
              <a:rPr lang="nb-NO"/>
              <a:t>Klikk for å redigere undertittelstil i malen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B5010-C737-5649-8715-E2DEACCD09B8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0FD16-1D07-8A45-9A13-03C91F21D44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583797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B5010-C737-5649-8715-E2DEACCD09B8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0FD16-1D07-8A45-9A13-03C91F21D44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811635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3182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273">
                <a:solidFill>
                  <a:schemeClr val="tx1"/>
                </a:solidFill>
              </a:defRPr>
            </a:lvl1pPr>
            <a:lvl2pPr marL="242496" indent="0">
              <a:buNone/>
              <a:defRPr sz="1061">
                <a:solidFill>
                  <a:schemeClr val="tx1">
                    <a:tint val="75000"/>
                  </a:schemeClr>
                </a:solidFill>
              </a:defRPr>
            </a:lvl2pPr>
            <a:lvl3pPr marL="484993" indent="0">
              <a:buNone/>
              <a:defRPr sz="955">
                <a:solidFill>
                  <a:schemeClr val="tx1">
                    <a:tint val="75000"/>
                  </a:schemeClr>
                </a:solidFill>
              </a:defRPr>
            </a:lvl3pPr>
            <a:lvl4pPr marL="727489" indent="0">
              <a:buNone/>
              <a:defRPr sz="849">
                <a:solidFill>
                  <a:schemeClr val="tx1">
                    <a:tint val="75000"/>
                  </a:schemeClr>
                </a:solidFill>
              </a:defRPr>
            </a:lvl4pPr>
            <a:lvl5pPr marL="969985" indent="0">
              <a:buNone/>
              <a:defRPr sz="849">
                <a:solidFill>
                  <a:schemeClr val="tx1">
                    <a:tint val="75000"/>
                  </a:schemeClr>
                </a:solidFill>
              </a:defRPr>
            </a:lvl5pPr>
            <a:lvl6pPr marL="1212482" indent="0">
              <a:buNone/>
              <a:defRPr sz="849">
                <a:solidFill>
                  <a:schemeClr val="tx1">
                    <a:tint val="75000"/>
                  </a:schemeClr>
                </a:solidFill>
              </a:defRPr>
            </a:lvl6pPr>
            <a:lvl7pPr marL="1454978" indent="0">
              <a:buNone/>
              <a:defRPr sz="849">
                <a:solidFill>
                  <a:schemeClr val="tx1">
                    <a:tint val="75000"/>
                  </a:schemeClr>
                </a:solidFill>
              </a:defRPr>
            </a:lvl7pPr>
            <a:lvl8pPr marL="1697475" indent="0">
              <a:buNone/>
              <a:defRPr sz="849">
                <a:solidFill>
                  <a:schemeClr val="tx1">
                    <a:tint val="75000"/>
                  </a:schemeClr>
                </a:solidFill>
              </a:defRPr>
            </a:lvl8pPr>
            <a:lvl9pPr marL="1939971" indent="0">
              <a:buNone/>
              <a:defRPr sz="84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B5010-C737-5649-8715-E2DEACCD09B8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0FD16-1D07-8A45-9A13-03C91F21D44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78068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1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1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B5010-C737-5649-8715-E2DEACCD09B8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0FD16-1D07-8A45-9A13-03C91F21D44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96931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7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0" y="1681163"/>
            <a:ext cx="5157786" cy="823912"/>
          </a:xfrm>
        </p:spPr>
        <p:txBody>
          <a:bodyPr anchor="b"/>
          <a:lstStyle>
            <a:lvl1pPr marL="0" indent="0">
              <a:buNone/>
              <a:defRPr sz="1273" b="1"/>
            </a:lvl1pPr>
            <a:lvl2pPr marL="242496" indent="0">
              <a:buNone/>
              <a:defRPr sz="1061" b="1"/>
            </a:lvl2pPr>
            <a:lvl3pPr marL="484993" indent="0">
              <a:buNone/>
              <a:defRPr sz="955" b="1"/>
            </a:lvl3pPr>
            <a:lvl4pPr marL="727489" indent="0">
              <a:buNone/>
              <a:defRPr sz="849" b="1"/>
            </a:lvl4pPr>
            <a:lvl5pPr marL="969985" indent="0">
              <a:buNone/>
              <a:defRPr sz="849" b="1"/>
            </a:lvl5pPr>
            <a:lvl6pPr marL="1212482" indent="0">
              <a:buNone/>
              <a:defRPr sz="849" b="1"/>
            </a:lvl6pPr>
            <a:lvl7pPr marL="1454978" indent="0">
              <a:buNone/>
              <a:defRPr sz="849" b="1"/>
            </a:lvl7pPr>
            <a:lvl8pPr marL="1697475" indent="0">
              <a:buNone/>
              <a:defRPr sz="849" b="1"/>
            </a:lvl8pPr>
            <a:lvl9pPr marL="1939971" indent="0">
              <a:buNone/>
              <a:defRPr sz="849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6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273" b="1"/>
            </a:lvl1pPr>
            <a:lvl2pPr marL="242496" indent="0">
              <a:buNone/>
              <a:defRPr sz="1061" b="1"/>
            </a:lvl2pPr>
            <a:lvl3pPr marL="484993" indent="0">
              <a:buNone/>
              <a:defRPr sz="955" b="1"/>
            </a:lvl3pPr>
            <a:lvl4pPr marL="727489" indent="0">
              <a:buNone/>
              <a:defRPr sz="849" b="1"/>
            </a:lvl4pPr>
            <a:lvl5pPr marL="969985" indent="0">
              <a:buNone/>
              <a:defRPr sz="849" b="1"/>
            </a:lvl5pPr>
            <a:lvl6pPr marL="1212482" indent="0">
              <a:buNone/>
              <a:defRPr sz="849" b="1"/>
            </a:lvl6pPr>
            <a:lvl7pPr marL="1454978" indent="0">
              <a:buNone/>
              <a:defRPr sz="849" b="1"/>
            </a:lvl7pPr>
            <a:lvl8pPr marL="1697475" indent="0">
              <a:buNone/>
              <a:defRPr sz="849" b="1"/>
            </a:lvl8pPr>
            <a:lvl9pPr marL="1939971" indent="0">
              <a:buNone/>
              <a:defRPr sz="849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B5010-C737-5649-8715-E2DEACCD09B8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0FD16-1D07-8A45-9A13-03C91F21D44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245742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B5010-C737-5649-8715-E2DEACCD09B8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0FD16-1D07-8A45-9A13-03C91F21D44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113999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B5010-C737-5649-8715-E2DEACCD09B8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0FD16-1D07-8A45-9A13-03C91F21D44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904888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1697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1697"/>
            </a:lvl1pPr>
            <a:lvl2pPr>
              <a:defRPr sz="1485"/>
            </a:lvl2pPr>
            <a:lvl3pPr>
              <a:defRPr sz="1273"/>
            </a:lvl3pPr>
            <a:lvl4pPr>
              <a:defRPr sz="1061"/>
            </a:lvl4pPr>
            <a:lvl5pPr>
              <a:defRPr sz="1061"/>
            </a:lvl5pPr>
            <a:lvl6pPr>
              <a:defRPr sz="1061"/>
            </a:lvl6pPr>
            <a:lvl7pPr>
              <a:defRPr sz="1061"/>
            </a:lvl7pPr>
            <a:lvl8pPr>
              <a:defRPr sz="1061"/>
            </a:lvl8pPr>
            <a:lvl9pPr>
              <a:defRPr sz="1061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849"/>
            </a:lvl1pPr>
            <a:lvl2pPr marL="242496" indent="0">
              <a:buNone/>
              <a:defRPr sz="743"/>
            </a:lvl2pPr>
            <a:lvl3pPr marL="484993" indent="0">
              <a:buNone/>
              <a:defRPr sz="636"/>
            </a:lvl3pPr>
            <a:lvl4pPr marL="727489" indent="0">
              <a:buNone/>
              <a:defRPr sz="530"/>
            </a:lvl4pPr>
            <a:lvl5pPr marL="969985" indent="0">
              <a:buNone/>
              <a:defRPr sz="530"/>
            </a:lvl5pPr>
            <a:lvl6pPr marL="1212482" indent="0">
              <a:buNone/>
              <a:defRPr sz="530"/>
            </a:lvl6pPr>
            <a:lvl7pPr marL="1454978" indent="0">
              <a:buNone/>
              <a:defRPr sz="530"/>
            </a:lvl7pPr>
            <a:lvl8pPr marL="1697475" indent="0">
              <a:buNone/>
              <a:defRPr sz="530"/>
            </a:lvl8pPr>
            <a:lvl9pPr marL="1939971" indent="0">
              <a:buNone/>
              <a:defRPr sz="53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B5010-C737-5649-8715-E2DEACCD09B8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0FD16-1D07-8A45-9A13-03C91F21D44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4262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4DC888C-BA39-DC52-D7FD-B7A5D6064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9F6B91C-FC90-07B0-0A8D-399B1F61CB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5819C73-613C-125A-2B46-45494066D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57719-FD8A-4193-B87E-BEF8202F1788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261822C-3594-0620-F8A0-28D8D94F8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A9B6D98-085B-3D0B-D77B-232EF2E6F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D35CD-9146-4362-9A01-12FA71E7041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292941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1697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1697"/>
            </a:lvl1pPr>
            <a:lvl2pPr marL="242496" indent="0">
              <a:buNone/>
              <a:defRPr sz="1485"/>
            </a:lvl2pPr>
            <a:lvl3pPr marL="484993" indent="0">
              <a:buNone/>
              <a:defRPr sz="1273"/>
            </a:lvl3pPr>
            <a:lvl4pPr marL="727489" indent="0">
              <a:buNone/>
              <a:defRPr sz="1061"/>
            </a:lvl4pPr>
            <a:lvl5pPr marL="969985" indent="0">
              <a:buNone/>
              <a:defRPr sz="1061"/>
            </a:lvl5pPr>
            <a:lvl6pPr marL="1212482" indent="0">
              <a:buNone/>
              <a:defRPr sz="1061"/>
            </a:lvl6pPr>
            <a:lvl7pPr marL="1454978" indent="0">
              <a:buNone/>
              <a:defRPr sz="1061"/>
            </a:lvl7pPr>
            <a:lvl8pPr marL="1697475" indent="0">
              <a:buNone/>
              <a:defRPr sz="1061"/>
            </a:lvl8pPr>
            <a:lvl9pPr marL="1939971" indent="0">
              <a:buNone/>
              <a:defRPr sz="1061"/>
            </a:lvl9pPr>
          </a:lstStyle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849"/>
            </a:lvl1pPr>
            <a:lvl2pPr marL="242496" indent="0">
              <a:buNone/>
              <a:defRPr sz="743"/>
            </a:lvl2pPr>
            <a:lvl3pPr marL="484993" indent="0">
              <a:buNone/>
              <a:defRPr sz="636"/>
            </a:lvl3pPr>
            <a:lvl4pPr marL="727489" indent="0">
              <a:buNone/>
              <a:defRPr sz="530"/>
            </a:lvl4pPr>
            <a:lvl5pPr marL="969985" indent="0">
              <a:buNone/>
              <a:defRPr sz="530"/>
            </a:lvl5pPr>
            <a:lvl6pPr marL="1212482" indent="0">
              <a:buNone/>
              <a:defRPr sz="530"/>
            </a:lvl6pPr>
            <a:lvl7pPr marL="1454978" indent="0">
              <a:buNone/>
              <a:defRPr sz="530"/>
            </a:lvl7pPr>
            <a:lvl8pPr marL="1697475" indent="0">
              <a:buNone/>
              <a:defRPr sz="530"/>
            </a:lvl8pPr>
            <a:lvl9pPr marL="1939971" indent="0">
              <a:buNone/>
              <a:defRPr sz="53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B5010-C737-5649-8715-E2DEACCD09B8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0FD16-1D07-8A45-9A13-03C91F21D44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69798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B5010-C737-5649-8715-E2DEACCD09B8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0FD16-1D07-8A45-9A13-03C91F21D44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588986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B5010-C737-5649-8715-E2DEACCD09B8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0FD16-1D07-8A45-9A13-03C91F21D44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97064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EF79BAB-7A2F-5EB0-EABA-499D10908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52953A3-458B-C6C9-AEA8-F5A6773B0C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D45E602-221F-2B99-077F-3B69C39A3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57719-FD8A-4193-B87E-BEF8202F1788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DEF486C-3DA0-2563-BDC4-CE0B583F5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2CC90DA-0DA3-F649-EA93-AF17B69FE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D35CD-9146-4362-9A01-12FA71E7041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12306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5DCFF69-ECA7-256A-6173-F54B182DD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5348BCB-FCB5-2CED-E0A6-699FAA80AB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862BB0CD-E6E7-1D52-0094-2FC06EAA9C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BA29358C-62A4-C9C5-1284-7DFDCAFE2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57719-FD8A-4193-B87E-BEF8202F1788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D27A314-2667-9999-2577-168D9BC1D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67C6AC02-B7F3-DCC3-E1F3-C46F3817E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D35CD-9146-4362-9A01-12FA71E7041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82742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C32FD6-0459-BB3C-DFB8-4316337E8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BCC2595-86E9-CE1F-BAEB-47CD1037FA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90D43A83-63EB-0847-6803-2F3DF8B121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C15C7976-1B97-B9CA-5FB2-0B7BB56529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0C315BFD-1842-71B3-A610-1F2D2486E2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60315CEE-B99E-95CB-7F2A-CE5D9266E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57719-FD8A-4193-B87E-BEF8202F1788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7A9EF330-2E9B-9878-50CF-86BEC2F74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41B8DA1F-0BB5-0E42-A067-79A1A2731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D35CD-9146-4362-9A01-12FA71E7041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67345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2DD805C-DB0F-BD43-1473-2BD739EDD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4154C7B1-0B8F-185C-CDD1-02EE18645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57719-FD8A-4193-B87E-BEF8202F1788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146B8672-5518-C100-1C4C-281262E71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D4C1D8C7-0501-9CA2-09FE-577F41529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D35CD-9146-4362-9A01-12FA71E7041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8960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1612243A-B979-6FCB-B0B8-DAF8B3F9A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57719-FD8A-4193-B87E-BEF8202F1788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224EB796-FF5D-2244-ED47-18EF0060D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9078214E-8962-F004-7857-67806EC91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D35CD-9146-4362-9A01-12FA71E7041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98403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0B93DA0-1C64-1DFC-FD5F-11F872225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9B98163-3FA6-D4F0-E8D9-80F45FC48E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55863D73-AFA3-541A-F00C-5B1B671F08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6808AD6-0913-424E-4E9B-AF8F20E7A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57719-FD8A-4193-B87E-BEF8202F1788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31E1147-DA1F-2C0E-2BD9-C88FC4EB1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8E47B3D7-78F5-7BBD-9DD5-3AB226011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D35CD-9146-4362-9A01-12FA71E7041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82621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5AED86D-5023-2F0F-198B-9E43633FB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F5F21F55-A60A-2044-D03D-3046FBBBEF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9FD96F89-F1AC-3775-4040-AF7116915B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73762E8A-11DB-DC73-BCAF-5FEBA9D65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57719-FD8A-4193-B87E-BEF8202F1788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6565066-54D4-4960-7AFC-24BAA0193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074318C3-6194-5E09-92CB-D0543B598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D35CD-9146-4362-9A01-12FA71E7041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4769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D81DE8B1-E6F9-CC68-42BD-634FAAE81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93387863-508B-B266-3892-6F79331138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EBE82E1-CD85-7DB7-5EAC-EDF51B08F6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5C57719-FD8A-4193-B87E-BEF8202F1788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9398BBAE-B655-7F67-A09A-A8425F4094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6801891-A1A5-2B94-324B-3FBDB44409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1D35CD-9146-4362-9A01-12FA71E7041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1777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EB5010-C737-5649-8715-E2DEACCD09B8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C0FD16-1D07-8A45-9A13-03C91F21D44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9088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4993" rtl="0" eaLnBrk="1" latinLnBrk="0" hangingPunct="1">
        <a:lnSpc>
          <a:spcPct val="90000"/>
        </a:lnSpc>
        <a:spcBef>
          <a:spcPct val="0"/>
        </a:spcBef>
        <a:buNone/>
        <a:defRPr sz="233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1248" indent="-121248" algn="l" defTabSz="484993" rtl="0" eaLnBrk="1" latinLnBrk="0" hangingPunct="1">
        <a:lnSpc>
          <a:spcPct val="90000"/>
        </a:lnSpc>
        <a:spcBef>
          <a:spcPts val="530"/>
        </a:spcBef>
        <a:buFont typeface="Arial" panose="020B0604020202020204" pitchFamily="34" charset="0"/>
        <a:buChar char="•"/>
        <a:defRPr sz="1485" kern="1200">
          <a:solidFill>
            <a:schemeClr val="tx1"/>
          </a:solidFill>
          <a:latin typeface="+mn-lt"/>
          <a:ea typeface="+mn-ea"/>
          <a:cs typeface="+mn-cs"/>
        </a:defRPr>
      </a:lvl1pPr>
      <a:lvl2pPr marL="363745" indent="-121248" algn="l" defTabSz="484993" rtl="0" eaLnBrk="1" latinLnBrk="0" hangingPunct="1">
        <a:lnSpc>
          <a:spcPct val="90000"/>
        </a:lnSpc>
        <a:spcBef>
          <a:spcPts val="265"/>
        </a:spcBef>
        <a:buFont typeface="Arial" panose="020B0604020202020204" pitchFamily="34" charset="0"/>
        <a:buChar char="•"/>
        <a:defRPr sz="1273" kern="1200">
          <a:solidFill>
            <a:schemeClr val="tx1"/>
          </a:solidFill>
          <a:latin typeface="+mn-lt"/>
          <a:ea typeface="+mn-ea"/>
          <a:cs typeface="+mn-cs"/>
        </a:defRPr>
      </a:lvl2pPr>
      <a:lvl3pPr marL="606241" indent="-121248" algn="l" defTabSz="484993" rtl="0" eaLnBrk="1" latinLnBrk="0" hangingPunct="1">
        <a:lnSpc>
          <a:spcPct val="90000"/>
        </a:lnSpc>
        <a:spcBef>
          <a:spcPts val="265"/>
        </a:spcBef>
        <a:buFont typeface="Arial" panose="020B0604020202020204" pitchFamily="34" charset="0"/>
        <a:buChar char="•"/>
        <a:defRPr sz="1061" kern="1200">
          <a:solidFill>
            <a:schemeClr val="tx1"/>
          </a:solidFill>
          <a:latin typeface="+mn-lt"/>
          <a:ea typeface="+mn-ea"/>
          <a:cs typeface="+mn-cs"/>
        </a:defRPr>
      </a:lvl3pPr>
      <a:lvl4pPr marL="848737" indent="-121248" algn="l" defTabSz="484993" rtl="0" eaLnBrk="1" latinLnBrk="0" hangingPunct="1">
        <a:lnSpc>
          <a:spcPct val="90000"/>
        </a:lnSpc>
        <a:spcBef>
          <a:spcPts val="265"/>
        </a:spcBef>
        <a:buFont typeface="Arial" panose="020B0604020202020204" pitchFamily="34" charset="0"/>
        <a:buChar char="•"/>
        <a:defRPr sz="955" kern="1200">
          <a:solidFill>
            <a:schemeClr val="tx1"/>
          </a:solidFill>
          <a:latin typeface="+mn-lt"/>
          <a:ea typeface="+mn-ea"/>
          <a:cs typeface="+mn-cs"/>
        </a:defRPr>
      </a:lvl4pPr>
      <a:lvl5pPr marL="1091234" indent="-121248" algn="l" defTabSz="484993" rtl="0" eaLnBrk="1" latinLnBrk="0" hangingPunct="1">
        <a:lnSpc>
          <a:spcPct val="90000"/>
        </a:lnSpc>
        <a:spcBef>
          <a:spcPts val="265"/>
        </a:spcBef>
        <a:buFont typeface="Arial" panose="020B0604020202020204" pitchFamily="34" charset="0"/>
        <a:buChar char="•"/>
        <a:defRPr sz="955" kern="1200">
          <a:solidFill>
            <a:schemeClr val="tx1"/>
          </a:solidFill>
          <a:latin typeface="+mn-lt"/>
          <a:ea typeface="+mn-ea"/>
          <a:cs typeface="+mn-cs"/>
        </a:defRPr>
      </a:lvl5pPr>
      <a:lvl6pPr marL="1333730" indent="-121248" algn="l" defTabSz="484993" rtl="0" eaLnBrk="1" latinLnBrk="0" hangingPunct="1">
        <a:lnSpc>
          <a:spcPct val="90000"/>
        </a:lnSpc>
        <a:spcBef>
          <a:spcPts val="265"/>
        </a:spcBef>
        <a:buFont typeface="Arial" panose="020B0604020202020204" pitchFamily="34" charset="0"/>
        <a:buChar char="•"/>
        <a:defRPr sz="955" kern="1200">
          <a:solidFill>
            <a:schemeClr val="tx1"/>
          </a:solidFill>
          <a:latin typeface="+mn-lt"/>
          <a:ea typeface="+mn-ea"/>
          <a:cs typeface="+mn-cs"/>
        </a:defRPr>
      </a:lvl6pPr>
      <a:lvl7pPr marL="1576226" indent="-121248" algn="l" defTabSz="484993" rtl="0" eaLnBrk="1" latinLnBrk="0" hangingPunct="1">
        <a:lnSpc>
          <a:spcPct val="90000"/>
        </a:lnSpc>
        <a:spcBef>
          <a:spcPts val="265"/>
        </a:spcBef>
        <a:buFont typeface="Arial" panose="020B0604020202020204" pitchFamily="34" charset="0"/>
        <a:buChar char="•"/>
        <a:defRPr sz="955" kern="1200">
          <a:solidFill>
            <a:schemeClr val="tx1"/>
          </a:solidFill>
          <a:latin typeface="+mn-lt"/>
          <a:ea typeface="+mn-ea"/>
          <a:cs typeface="+mn-cs"/>
        </a:defRPr>
      </a:lvl7pPr>
      <a:lvl8pPr marL="1818723" indent="-121248" algn="l" defTabSz="484993" rtl="0" eaLnBrk="1" latinLnBrk="0" hangingPunct="1">
        <a:lnSpc>
          <a:spcPct val="90000"/>
        </a:lnSpc>
        <a:spcBef>
          <a:spcPts val="265"/>
        </a:spcBef>
        <a:buFont typeface="Arial" panose="020B0604020202020204" pitchFamily="34" charset="0"/>
        <a:buChar char="•"/>
        <a:defRPr sz="955" kern="1200">
          <a:solidFill>
            <a:schemeClr val="tx1"/>
          </a:solidFill>
          <a:latin typeface="+mn-lt"/>
          <a:ea typeface="+mn-ea"/>
          <a:cs typeface="+mn-cs"/>
        </a:defRPr>
      </a:lvl8pPr>
      <a:lvl9pPr marL="2061219" indent="-121248" algn="l" defTabSz="484993" rtl="0" eaLnBrk="1" latinLnBrk="0" hangingPunct="1">
        <a:lnSpc>
          <a:spcPct val="90000"/>
        </a:lnSpc>
        <a:spcBef>
          <a:spcPts val="265"/>
        </a:spcBef>
        <a:buFont typeface="Arial" panose="020B0604020202020204" pitchFamily="34" charset="0"/>
        <a:buChar char="•"/>
        <a:defRPr sz="95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4993" rtl="0" eaLnBrk="1" latinLnBrk="0" hangingPunct="1">
        <a:defRPr sz="955" kern="1200">
          <a:solidFill>
            <a:schemeClr val="tx1"/>
          </a:solidFill>
          <a:latin typeface="+mn-lt"/>
          <a:ea typeface="+mn-ea"/>
          <a:cs typeface="+mn-cs"/>
        </a:defRPr>
      </a:lvl1pPr>
      <a:lvl2pPr marL="242496" algn="l" defTabSz="484993" rtl="0" eaLnBrk="1" latinLnBrk="0" hangingPunct="1">
        <a:defRPr sz="955" kern="1200">
          <a:solidFill>
            <a:schemeClr val="tx1"/>
          </a:solidFill>
          <a:latin typeface="+mn-lt"/>
          <a:ea typeface="+mn-ea"/>
          <a:cs typeface="+mn-cs"/>
        </a:defRPr>
      </a:lvl2pPr>
      <a:lvl3pPr marL="484993" algn="l" defTabSz="484993" rtl="0" eaLnBrk="1" latinLnBrk="0" hangingPunct="1">
        <a:defRPr sz="955" kern="1200">
          <a:solidFill>
            <a:schemeClr val="tx1"/>
          </a:solidFill>
          <a:latin typeface="+mn-lt"/>
          <a:ea typeface="+mn-ea"/>
          <a:cs typeface="+mn-cs"/>
        </a:defRPr>
      </a:lvl3pPr>
      <a:lvl4pPr marL="727489" algn="l" defTabSz="484993" rtl="0" eaLnBrk="1" latinLnBrk="0" hangingPunct="1">
        <a:defRPr sz="955" kern="1200">
          <a:solidFill>
            <a:schemeClr val="tx1"/>
          </a:solidFill>
          <a:latin typeface="+mn-lt"/>
          <a:ea typeface="+mn-ea"/>
          <a:cs typeface="+mn-cs"/>
        </a:defRPr>
      </a:lvl4pPr>
      <a:lvl5pPr marL="969985" algn="l" defTabSz="484993" rtl="0" eaLnBrk="1" latinLnBrk="0" hangingPunct="1">
        <a:defRPr sz="955" kern="1200">
          <a:solidFill>
            <a:schemeClr val="tx1"/>
          </a:solidFill>
          <a:latin typeface="+mn-lt"/>
          <a:ea typeface="+mn-ea"/>
          <a:cs typeface="+mn-cs"/>
        </a:defRPr>
      </a:lvl5pPr>
      <a:lvl6pPr marL="1212482" algn="l" defTabSz="484993" rtl="0" eaLnBrk="1" latinLnBrk="0" hangingPunct="1">
        <a:defRPr sz="955" kern="1200">
          <a:solidFill>
            <a:schemeClr val="tx1"/>
          </a:solidFill>
          <a:latin typeface="+mn-lt"/>
          <a:ea typeface="+mn-ea"/>
          <a:cs typeface="+mn-cs"/>
        </a:defRPr>
      </a:lvl6pPr>
      <a:lvl7pPr marL="1454978" algn="l" defTabSz="484993" rtl="0" eaLnBrk="1" latinLnBrk="0" hangingPunct="1">
        <a:defRPr sz="955" kern="1200">
          <a:solidFill>
            <a:schemeClr val="tx1"/>
          </a:solidFill>
          <a:latin typeface="+mn-lt"/>
          <a:ea typeface="+mn-ea"/>
          <a:cs typeface="+mn-cs"/>
        </a:defRPr>
      </a:lvl7pPr>
      <a:lvl8pPr marL="1697475" algn="l" defTabSz="484993" rtl="0" eaLnBrk="1" latinLnBrk="0" hangingPunct="1">
        <a:defRPr sz="955" kern="1200">
          <a:solidFill>
            <a:schemeClr val="tx1"/>
          </a:solidFill>
          <a:latin typeface="+mn-lt"/>
          <a:ea typeface="+mn-ea"/>
          <a:cs typeface="+mn-cs"/>
        </a:defRPr>
      </a:lvl8pPr>
      <a:lvl9pPr marL="1939971" algn="l" defTabSz="484993" rtl="0" eaLnBrk="1" latinLnBrk="0" hangingPunct="1">
        <a:defRPr sz="9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lgeiendom.no/test2/#top" TargetMode="External"/><Relationship Id="rId2" Type="http://schemas.openxmlformats.org/officeDocument/2006/relationships/hyperlink" Target="https://navno-my.sharepoint.com/:p:/g/personal/iren_kvernland_severeide_nav_no/IQB9v7WRL9z4SqUMrKkVD2wZAZ-Ew6mOFC_8ZckJVLSxG_U?e=gpvg1Y" TargetMode="Externa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D7787BE-667D-B14F-DD40-F2E054D7C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7"/>
            <a:ext cx="10515600" cy="549273"/>
          </a:xfrm>
        </p:spPr>
        <p:txBody>
          <a:bodyPr/>
          <a:lstStyle/>
          <a:p>
            <a:r>
              <a:rPr lang="nb-NO">
                <a:solidFill>
                  <a:schemeClr val="bg2">
                    <a:lumMod val="10000"/>
                  </a:schemeClr>
                </a:solidFill>
              </a:rPr>
              <a:t>Medarbeiderskap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EB269CBD-8702-F5C6-78B9-881780514D77}"/>
              </a:ext>
            </a:extLst>
          </p:cNvPr>
          <p:cNvSpPr/>
          <p:nvPr/>
        </p:nvSpPr>
        <p:spPr>
          <a:xfrm>
            <a:off x="666129" y="1542331"/>
            <a:ext cx="6531083" cy="433965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+mn-cs"/>
              </a:rPr>
              <a:t> </a:t>
            </a:r>
            <a:endParaRPr kumimoji="0" lang="nb-NO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Calibri"/>
                <a:cs typeface="Calibri"/>
              </a:rPr>
              <a:t>Gjennomføring:</a:t>
            </a:r>
            <a:endParaRPr kumimoji="0" lang="nb-NO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Inviter til personalmøte med tema: </a:t>
            </a:r>
            <a:r>
              <a:rPr kumimoji="0" lang="nb-NO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Onboarding</a:t>
            </a:r>
            <a:endParaRPr kumimoji="0" lang="nb-NO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Print</a:t>
            </a:r>
            <a:r>
              <a:rPr kumimoji="0" lang="nb-N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ut </a:t>
            </a:r>
            <a:r>
              <a:rPr kumimoji="0" lang="nb-NO" altLang="nb-N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2"/>
              </a:rPr>
              <a:t>Samtalekort Læring i arbeidsmiljøet.pptx</a:t>
            </a:r>
            <a:endParaRPr kumimoji="0" lang="nb-NO" sz="16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  <a:sym typeface="Wingdings" panose="05000000000000000000" pitchFamily="2" charset="2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" panose="05000000000000000000" pitchFamily="2" charset="2"/>
              </a:rPr>
              <a:t>Start møtet med filmen: Overganger: </a:t>
            </a:r>
            <a:r>
              <a:rPr kumimoji="0" lang="nb-N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3"/>
              </a:rPr>
              <a:t>Forsterket </a:t>
            </a:r>
            <a:r>
              <a:rPr kumimoji="0" lang="nb-NO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3"/>
              </a:rPr>
              <a:t>onboarding</a:t>
            </a:r>
            <a:r>
              <a:rPr kumimoji="0" lang="nb-N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3"/>
              </a:rPr>
              <a:t> — La flere få sjansen</a:t>
            </a:r>
            <a:endParaRPr kumimoji="0" lang="nb-NO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Del inn i grupper på 3-5 personer og del ut samtalekortene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Be gruppene trekke samtalekort, og still spørsmålet til sidemannen. Hver person får inntil 2 minutter til å svare på spørsmålet. Sørg for at en person pr gruppe skriver ned det som blir sagt.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På slutten kan dere ta en oppsummering i plenum og oppfordre </a:t>
            </a:r>
            <a:r>
              <a:rPr kumimoji="0" lang="nb-N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de som ønsker å ta en større del i opplæring/utvikling av nyansatte kan skrive seg opp på listen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Avtal konkret hvordan dere skal jobbe med dette videre i virksomheten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</a:br>
            <a:endParaRPr kumimoji="0" lang="nb-N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9035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F5FF3DF0-D68F-EAC0-94F9-567359B25383}"/>
              </a:ext>
            </a:extLst>
          </p:cNvPr>
          <p:cNvSpPr/>
          <p:nvPr/>
        </p:nvSpPr>
        <p:spPr>
          <a:xfrm>
            <a:off x="4481563" y="1989000"/>
            <a:ext cx="1800000" cy="1440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sz="1000">
                <a:latin typeface="Barlow"/>
              </a:rPr>
              <a:t>Hva gjør vi for å gi nye ansatte en best mulig start på vår arbeidsplass?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AF6B4ABE-7E73-3345-EBE7-179F5B312DC1}"/>
              </a:ext>
            </a:extLst>
          </p:cNvPr>
          <p:cNvSpPr/>
          <p:nvPr/>
        </p:nvSpPr>
        <p:spPr>
          <a:xfrm>
            <a:off x="499845" y="1989000"/>
            <a:ext cx="1800000" cy="1440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sz="1000">
                <a:latin typeface="Barlow"/>
              </a:rPr>
              <a:t>Hvordan synes du en best mulig første arbeidsdag skal være?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0DF707EC-CAEA-288B-AD14-6B6264C626B7}"/>
              </a:ext>
            </a:extLst>
          </p:cNvPr>
          <p:cNvSpPr/>
          <p:nvPr/>
        </p:nvSpPr>
        <p:spPr>
          <a:xfrm>
            <a:off x="4481563" y="346346"/>
            <a:ext cx="1800000" cy="1440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sz="1000">
                <a:latin typeface="Barlow"/>
              </a:rPr>
              <a:t>Hva kan vi alle bidra med for å lære opp en nyansatt?</a:t>
            </a: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05ECF28B-BC34-3F62-F4F7-18794FB33249}"/>
              </a:ext>
            </a:extLst>
          </p:cNvPr>
          <p:cNvSpPr/>
          <p:nvPr/>
        </p:nvSpPr>
        <p:spPr>
          <a:xfrm>
            <a:off x="8371807" y="5274308"/>
            <a:ext cx="1800000" cy="1440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sz="1000">
                <a:latin typeface="Barlow"/>
              </a:rPr>
              <a:t>Hva kan vi alle gjøre for å invitere flere inn i fellesskapet på vår jobb?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1E7D3DB9-2055-A498-A16A-57B1ACB00DB4}"/>
              </a:ext>
            </a:extLst>
          </p:cNvPr>
          <p:cNvSpPr/>
          <p:nvPr/>
        </p:nvSpPr>
        <p:spPr>
          <a:xfrm>
            <a:off x="2526402" y="1989000"/>
            <a:ext cx="1800000" cy="1440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sz="1000">
                <a:latin typeface="Barlow"/>
              </a:rPr>
              <a:t>Hva kan vi gjøre mer av for å skape et godt arbeidsmiljø for alle på jobben?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370EB527-1890-4B37-9AF2-A08C96253BFD}"/>
              </a:ext>
            </a:extLst>
          </p:cNvPr>
          <p:cNvSpPr/>
          <p:nvPr/>
        </p:nvSpPr>
        <p:spPr>
          <a:xfrm>
            <a:off x="6426685" y="1989000"/>
            <a:ext cx="1800000" cy="1440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sz="1000">
                <a:latin typeface="Barlow"/>
              </a:rPr>
              <a:t>Hva synes du alle må bidra til for at alle ansatte skal kunne gjøre en best mulig jobb?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1BCCF2C4-6D0C-61A2-E4C0-5A98A5B31765}"/>
              </a:ext>
            </a:extLst>
          </p:cNvPr>
          <p:cNvSpPr/>
          <p:nvPr/>
        </p:nvSpPr>
        <p:spPr>
          <a:xfrm>
            <a:off x="8371807" y="1989000"/>
            <a:ext cx="1800000" cy="1440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sz="1000">
                <a:latin typeface="Barlow"/>
              </a:rPr>
              <a:t>Hva er du særlig god til i arbeidet – som en nyansatt burde lære av deg?</a:t>
            </a: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EE2BF87F-0ED8-E2FF-6EA6-21BA1B20CACA}"/>
              </a:ext>
            </a:extLst>
          </p:cNvPr>
          <p:cNvSpPr/>
          <p:nvPr/>
        </p:nvSpPr>
        <p:spPr>
          <a:xfrm>
            <a:off x="6426685" y="346346"/>
            <a:ext cx="1800000" cy="1440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sz="1000">
                <a:latin typeface="Barlow"/>
              </a:rPr>
              <a:t>Hvordan kan vi bidra til at nye kollegaer mestrer jobben på en god måte?</a:t>
            </a: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0058F346-938E-10F2-24A9-6C9B23D4BACB}"/>
              </a:ext>
            </a:extLst>
          </p:cNvPr>
          <p:cNvSpPr/>
          <p:nvPr/>
        </p:nvSpPr>
        <p:spPr>
          <a:xfrm>
            <a:off x="8371807" y="346346"/>
            <a:ext cx="1800000" cy="1440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sz="1000">
                <a:latin typeface="Barlow"/>
              </a:rPr>
              <a:t>Oppleves det som meningsfullt for deg å lære bort det du kan i</a:t>
            </a:r>
            <a:endParaRPr lang="nb-NO">
              <a:latin typeface="Barlow"/>
            </a:endParaRPr>
          </a:p>
          <a:p>
            <a:pPr algn="ctr"/>
            <a:r>
              <a:rPr lang="nb-NO" sz="1000">
                <a:latin typeface="Barlow"/>
              </a:rPr>
              <a:t>arbeidssituasjoner? </a:t>
            </a:r>
            <a:endParaRPr lang="nb-NO">
              <a:latin typeface="Barlow"/>
            </a:endParaRP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F4E82907-B11F-4E58-D7BF-127DDA0B60EC}"/>
              </a:ext>
            </a:extLst>
          </p:cNvPr>
          <p:cNvSpPr/>
          <p:nvPr/>
        </p:nvSpPr>
        <p:spPr>
          <a:xfrm>
            <a:off x="4445151" y="3622287"/>
            <a:ext cx="1800000" cy="1440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000"/>
              <a:t>Hvordan var din første arbeidsdag?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0F3E7F0C-A4DE-2305-A953-31116C5ECE83}"/>
              </a:ext>
            </a:extLst>
          </p:cNvPr>
          <p:cNvSpPr/>
          <p:nvPr/>
        </p:nvSpPr>
        <p:spPr>
          <a:xfrm>
            <a:off x="6408479" y="3622287"/>
            <a:ext cx="1800000" cy="1440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000"/>
              <a:t> Ønsker du å ta større del i opplæring/utvikling av nyansatte?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0A199787-0301-F390-55F2-0BCE7280A78C}"/>
              </a:ext>
            </a:extLst>
          </p:cNvPr>
          <p:cNvSpPr/>
          <p:nvPr/>
        </p:nvSpPr>
        <p:spPr>
          <a:xfrm>
            <a:off x="8371807" y="3631654"/>
            <a:ext cx="1800000" cy="1440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000"/>
              <a:t>Hva tenker du er smart at vi gjør for å sikre at nyansatte trives hos oss?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F21EE2A0-1BC8-D348-BA62-2EC0AF98FF69}"/>
              </a:ext>
            </a:extLst>
          </p:cNvPr>
          <p:cNvSpPr/>
          <p:nvPr/>
        </p:nvSpPr>
        <p:spPr>
          <a:xfrm>
            <a:off x="499845" y="355713"/>
            <a:ext cx="1800000" cy="1440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sz="1000">
                <a:latin typeface="Barlow"/>
              </a:rPr>
              <a:t> Hva synes du var bra med din første dag når du startet i jobben din?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5DF6F929-5E9C-A6BF-4609-7E01A41A6348}"/>
              </a:ext>
            </a:extLst>
          </p:cNvPr>
          <p:cNvSpPr/>
          <p:nvPr/>
        </p:nvSpPr>
        <p:spPr>
          <a:xfrm>
            <a:off x="2526402" y="355713"/>
            <a:ext cx="1800000" cy="1440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sz="1000">
                <a:latin typeface="Barlow"/>
              </a:rPr>
              <a:t> Hva ønsker vi at en ny kollega skal tilføre arbeidsmiljøet hos oss?</a:t>
            </a:r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DE7928E3-3967-07F3-95D1-84BA0DB2EA6C}"/>
              </a:ext>
            </a:extLst>
          </p:cNvPr>
          <p:cNvSpPr/>
          <p:nvPr/>
        </p:nvSpPr>
        <p:spPr>
          <a:xfrm>
            <a:off x="10273225" y="1989000"/>
            <a:ext cx="1800000" cy="1440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sz="1200">
                <a:latin typeface="Barlow"/>
              </a:rPr>
              <a:t>Hva kreves av en god opplæringsansvarlig?</a:t>
            </a: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30CD1CEE-BA9A-4CFE-9A13-63F8AEE016BB}"/>
              </a:ext>
            </a:extLst>
          </p:cNvPr>
          <p:cNvSpPr/>
          <p:nvPr/>
        </p:nvSpPr>
        <p:spPr>
          <a:xfrm>
            <a:off x="10248310" y="355713"/>
            <a:ext cx="1800000" cy="1440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sz="1200">
                <a:latin typeface="Barlow"/>
              </a:rPr>
              <a:t>Hva kreves av en god mentor?</a:t>
            </a: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ECC17020-DCB5-B9FB-D214-AD788ECABBBE}"/>
              </a:ext>
            </a:extLst>
          </p:cNvPr>
          <p:cNvSpPr/>
          <p:nvPr/>
        </p:nvSpPr>
        <p:spPr>
          <a:xfrm>
            <a:off x="10292890" y="3622287"/>
            <a:ext cx="1800000" cy="1440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000"/>
              <a:t>Hvordan møter vi best en kollega som har forsøkt noe nytt og feilet?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B41E7C74-B5B2-1C64-F153-838D404D1D68}"/>
              </a:ext>
            </a:extLst>
          </p:cNvPr>
          <p:cNvSpPr/>
          <p:nvPr/>
        </p:nvSpPr>
        <p:spPr>
          <a:xfrm>
            <a:off x="10292890" y="5312442"/>
            <a:ext cx="1800000" cy="1440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000"/>
              <a:t>Hvordan opplever du det å si at du ikke vet, eller ikke får til en oppgave?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C5C22224-7B74-5631-D38F-04B7447C7B1E}"/>
              </a:ext>
            </a:extLst>
          </p:cNvPr>
          <p:cNvSpPr/>
          <p:nvPr/>
        </p:nvSpPr>
        <p:spPr>
          <a:xfrm>
            <a:off x="2481823" y="3631654"/>
            <a:ext cx="1800000" cy="1440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000"/>
              <a:t>Hvordan inkluderer jeg andre på arbeidsplassen?</a:t>
            </a:r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8BA60BEB-7017-FF36-83B5-90436D7BE6C6}"/>
              </a:ext>
            </a:extLst>
          </p:cNvPr>
          <p:cNvSpPr/>
          <p:nvPr/>
        </p:nvSpPr>
        <p:spPr>
          <a:xfrm>
            <a:off x="397412" y="3616672"/>
            <a:ext cx="1800000" cy="1440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000"/>
              <a:t>Er det vanskelig å be en kollega om hjelp? Hvorfor/hvorfor ikke?</a:t>
            </a: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9038F5E0-BFEB-EAD6-759E-7E3CF3691257}"/>
              </a:ext>
            </a:extLst>
          </p:cNvPr>
          <p:cNvSpPr/>
          <p:nvPr/>
        </p:nvSpPr>
        <p:spPr>
          <a:xfrm>
            <a:off x="6426479" y="5255574"/>
            <a:ext cx="1800000" cy="1440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000"/>
              <a:t>Hvordan involverer du andre i dine arbeidsoppgaver?</a:t>
            </a:r>
          </a:p>
        </p:txBody>
      </p:sp>
      <p:pic>
        <p:nvPicPr>
          <p:cNvPr id="31" name="Bilde 30">
            <a:extLst>
              <a:ext uri="{FF2B5EF4-FFF2-40B4-BE49-F238E27FC236}">
                <a16:creationId xmlns:a16="http://schemas.microsoft.com/office/drawing/2014/main" id="{A69759AB-1F76-5F45-8ACE-F062E2EC19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806" y="5162245"/>
            <a:ext cx="5938782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930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6A4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C5F5EE-5EC9-1969-AB12-D8C48356C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28D92C5-A60B-99A8-92FC-7A7AA72DEE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4874" y="465208"/>
            <a:ext cx="4122253" cy="954123"/>
          </a:xfrm>
        </p:spPr>
        <p:txBody>
          <a:bodyPr>
            <a:normAutofit fontScale="90000"/>
          </a:bodyPr>
          <a:lstStyle/>
          <a:p>
            <a:r>
              <a:rPr lang="nb-NO">
                <a:solidFill>
                  <a:schemeClr val="bg1"/>
                </a:solidFill>
                <a:latin typeface="+mn-lt"/>
              </a:rPr>
              <a:t>Jeg bidrar til en god start for en ny kollega når jeg: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EDB77C6D-0A0D-C8C8-2DAA-8861C7081D96}"/>
              </a:ext>
            </a:extLst>
          </p:cNvPr>
          <p:cNvSpPr txBox="1"/>
          <p:nvPr/>
        </p:nvSpPr>
        <p:spPr>
          <a:xfrm>
            <a:off x="4226032" y="1883251"/>
            <a:ext cx="3800131" cy="2050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9616" indent="-129616" defTabSz="207386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2177">
                <a:solidFill>
                  <a:srgbClr val="FFFFFF"/>
                </a:solidFill>
                <a:latin typeface="Calibri" panose="020F0502020204030204"/>
              </a:rPr>
              <a:t>Punkt 1</a:t>
            </a:r>
          </a:p>
          <a:p>
            <a:pPr marL="129616" indent="-129616" defTabSz="207386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2177">
                <a:solidFill>
                  <a:srgbClr val="FFFFFF"/>
                </a:solidFill>
                <a:latin typeface="Calibri" panose="020F0502020204030204"/>
              </a:rPr>
              <a:t>Punkt 2</a:t>
            </a:r>
          </a:p>
          <a:p>
            <a:pPr marL="129616" indent="-129616" defTabSz="207386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2177">
                <a:solidFill>
                  <a:srgbClr val="FFFFFF"/>
                </a:solidFill>
                <a:latin typeface="Calibri" panose="020F0502020204030204"/>
              </a:rPr>
              <a:t>Punkt 3</a:t>
            </a:r>
          </a:p>
          <a:p>
            <a:pPr marL="129616" indent="-129616" defTabSz="207386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2177">
                <a:solidFill>
                  <a:srgbClr val="FFFFFF"/>
                </a:solidFill>
                <a:latin typeface="Calibri" panose="020F0502020204030204"/>
              </a:rPr>
              <a:t>Punkt 4</a:t>
            </a:r>
          </a:p>
        </p:txBody>
      </p:sp>
      <p:pic>
        <p:nvPicPr>
          <p:cNvPr id="10" name="Bilde 9" descr="Et bilde som inneholder tekst, Font, Grafikk, logo&#10;&#10;Automatisk generert beskrivelse">
            <a:extLst>
              <a:ext uri="{FF2B5EF4-FFF2-40B4-BE49-F238E27FC236}">
                <a16:creationId xmlns:a16="http://schemas.microsoft.com/office/drawing/2014/main" id="{972CD34A-0604-BE43-7589-0E07F23E41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2706" y="6188249"/>
            <a:ext cx="1126588" cy="409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210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52A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E09353-A080-230E-0CC8-C474922F0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6557450-0524-DF89-8F50-A0C222D73A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4874" y="465208"/>
            <a:ext cx="4122253" cy="954123"/>
          </a:xfrm>
        </p:spPr>
        <p:txBody>
          <a:bodyPr>
            <a:normAutofit fontScale="90000"/>
          </a:bodyPr>
          <a:lstStyle/>
          <a:p>
            <a:r>
              <a:rPr lang="nb-NO">
                <a:solidFill>
                  <a:schemeClr val="bg1"/>
                </a:solidFill>
              </a:rPr>
              <a:t>Jeg bidrar til en god start for en ny kollega når jeg:</a:t>
            </a:r>
            <a:endParaRPr lang="nb-NO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202413DF-E52B-EDC7-726F-D5882BA2B25C}"/>
              </a:ext>
            </a:extLst>
          </p:cNvPr>
          <p:cNvSpPr txBox="1"/>
          <p:nvPr/>
        </p:nvSpPr>
        <p:spPr>
          <a:xfrm>
            <a:off x="4226032" y="1883251"/>
            <a:ext cx="3800131" cy="2050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9616" indent="-129616" defTabSz="207386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2177">
                <a:solidFill>
                  <a:srgbClr val="FFFFFF"/>
                </a:solidFill>
                <a:latin typeface="Calibri" panose="020F0502020204030204"/>
              </a:rPr>
              <a:t>Punkt 1</a:t>
            </a:r>
          </a:p>
          <a:p>
            <a:pPr marL="129616" indent="-129616" defTabSz="207386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2177">
                <a:solidFill>
                  <a:srgbClr val="FFFFFF"/>
                </a:solidFill>
                <a:latin typeface="Calibri" panose="020F0502020204030204"/>
              </a:rPr>
              <a:t>Punkt 2</a:t>
            </a:r>
          </a:p>
          <a:p>
            <a:pPr marL="129616" indent="-129616" defTabSz="207386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2177">
                <a:solidFill>
                  <a:srgbClr val="FFFFFF"/>
                </a:solidFill>
                <a:latin typeface="Calibri" panose="020F0502020204030204"/>
              </a:rPr>
              <a:t>Punkt 3</a:t>
            </a:r>
          </a:p>
          <a:p>
            <a:pPr marL="129616" indent="-129616" defTabSz="207386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2177">
                <a:solidFill>
                  <a:srgbClr val="FFFFFF"/>
                </a:solidFill>
                <a:latin typeface="Calibri" panose="020F0502020204030204"/>
              </a:rPr>
              <a:t>Punkt 4</a:t>
            </a:r>
          </a:p>
        </p:txBody>
      </p:sp>
      <p:pic>
        <p:nvPicPr>
          <p:cNvPr id="10" name="Bilde 9" descr="Et bilde som inneholder tekst, Font, Grafikk, logo&#10;&#10;Automatisk generert beskrivelse">
            <a:extLst>
              <a:ext uri="{FF2B5EF4-FFF2-40B4-BE49-F238E27FC236}">
                <a16:creationId xmlns:a16="http://schemas.microsoft.com/office/drawing/2014/main" id="{6BE98CB1-B1F4-2877-6832-4ECE2F9597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2706" y="6188249"/>
            <a:ext cx="1126588" cy="409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838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BA9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B850A5-32C3-CCE9-6466-03291CAB3E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BCB25C1-2977-5133-2BBA-4339A10BC9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4874" y="465208"/>
            <a:ext cx="4122253" cy="954123"/>
          </a:xfrm>
        </p:spPr>
        <p:txBody>
          <a:bodyPr>
            <a:normAutofit fontScale="90000"/>
          </a:bodyPr>
          <a:lstStyle/>
          <a:p>
            <a:r>
              <a:rPr lang="nb-NO">
                <a:solidFill>
                  <a:schemeClr val="bg1"/>
                </a:solidFill>
              </a:rPr>
              <a:t>Jeg bidrar til en god start for en ny kollega når jeg:</a:t>
            </a:r>
            <a:endParaRPr lang="nb-NO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6F639E8A-B3E1-A230-9496-6A894D96700F}"/>
              </a:ext>
            </a:extLst>
          </p:cNvPr>
          <p:cNvSpPr txBox="1"/>
          <p:nvPr/>
        </p:nvSpPr>
        <p:spPr>
          <a:xfrm>
            <a:off x="4226032" y="1883251"/>
            <a:ext cx="3800131" cy="2050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9616" indent="-129616" defTabSz="207386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2177">
                <a:solidFill>
                  <a:srgbClr val="FFFFFF"/>
                </a:solidFill>
                <a:latin typeface="Calibri" panose="020F0502020204030204"/>
              </a:rPr>
              <a:t>Punkt 1</a:t>
            </a:r>
          </a:p>
          <a:p>
            <a:pPr marL="129616" indent="-129616" defTabSz="207386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2177">
                <a:solidFill>
                  <a:srgbClr val="FFFFFF"/>
                </a:solidFill>
                <a:latin typeface="Calibri" panose="020F0502020204030204"/>
              </a:rPr>
              <a:t>Punkt 2</a:t>
            </a:r>
          </a:p>
          <a:p>
            <a:pPr marL="129616" indent="-129616" defTabSz="207386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2177">
                <a:solidFill>
                  <a:srgbClr val="FFFFFF"/>
                </a:solidFill>
                <a:latin typeface="Calibri" panose="020F0502020204030204"/>
              </a:rPr>
              <a:t>Punkt 3</a:t>
            </a:r>
          </a:p>
          <a:p>
            <a:pPr marL="129616" indent="-129616" defTabSz="207386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2177">
                <a:solidFill>
                  <a:srgbClr val="FFFFFF"/>
                </a:solidFill>
                <a:latin typeface="Calibri" panose="020F0502020204030204"/>
              </a:rPr>
              <a:t>Punkt 4</a:t>
            </a:r>
          </a:p>
        </p:txBody>
      </p:sp>
      <p:pic>
        <p:nvPicPr>
          <p:cNvPr id="10" name="Bilde 9" descr="Et bilde som inneholder tekst, Font, Grafikk, logo&#10;&#10;Automatisk generert beskrivelse">
            <a:extLst>
              <a:ext uri="{FF2B5EF4-FFF2-40B4-BE49-F238E27FC236}">
                <a16:creationId xmlns:a16="http://schemas.microsoft.com/office/drawing/2014/main" id="{320D8B7D-9411-7382-5C7E-1F191F5833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2706" y="6188249"/>
            <a:ext cx="1126588" cy="409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626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AFA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6FB03D-845E-B3F3-64A1-2263B26D46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728CFE9-DD67-C847-1E45-9E4E533709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4874" y="465208"/>
            <a:ext cx="4122253" cy="954123"/>
          </a:xfrm>
        </p:spPr>
        <p:txBody>
          <a:bodyPr>
            <a:normAutofit fontScale="90000"/>
          </a:bodyPr>
          <a:lstStyle/>
          <a:p>
            <a:r>
              <a:rPr lang="nb-NO">
                <a:solidFill>
                  <a:schemeClr val="bg1"/>
                </a:solidFill>
              </a:rPr>
              <a:t>Jeg bidrar til en god start for en ny kollega når jeg:</a:t>
            </a:r>
            <a:endParaRPr lang="nb-NO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4AF8D649-CDDA-8EF1-2B8A-A476DFD5982F}"/>
              </a:ext>
            </a:extLst>
          </p:cNvPr>
          <p:cNvSpPr txBox="1"/>
          <p:nvPr/>
        </p:nvSpPr>
        <p:spPr>
          <a:xfrm>
            <a:off x="4226032" y="1883251"/>
            <a:ext cx="3800131" cy="2050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9616" indent="-129616" defTabSz="207386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2177">
                <a:solidFill>
                  <a:srgbClr val="FFFFFF"/>
                </a:solidFill>
                <a:latin typeface="Calibri" panose="020F0502020204030204"/>
              </a:rPr>
              <a:t>Punkt 1</a:t>
            </a:r>
          </a:p>
          <a:p>
            <a:pPr marL="129616" indent="-129616" defTabSz="207386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2177">
                <a:solidFill>
                  <a:srgbClr val="FFFFFF"/>
                </a:solidFill>
                <a:latin typeface="Calibri" panose="020F0502020204030204"/>
              </a:rPr>
              <a:t>Punkt 2</a:t>
            </a:r>
          </a:p>
          <a:p>
            <a:pPr marL="129616" indent="-129616" defTabSz="207386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2177">
                <a:solidFill>
                  <a:srgbClr val="FFFFFF"/>
                </a:solidFill>
                <a:latin typeface="Calibri" panose="020F0502020204030204"/>
              </a:rPr>
              <a:t>Punkt 3</a:t>
            </a:r>
          </a:p>
          <a:p>
            <a:pPr marL="129616" indent="-129616" defTabSz="207386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2177">
                <a:solidFill>
                  <a:srgbClr val="FFFFFF"/>
                </a:solidFill>
                <a:latin typeface="Calibri" panose="020F0502020204030204"/>
              </a:rPr>
              <a:t>Punkt 4</a:t>
            </a:r>
          </a:p>
        </p:txBody>
      </p:sp>
      <p:pic>
        <p:nvPicPr>
          <p:cNvPr id="10" name="Bilde 9" descr="Et bilde som inneholder tekst, Font, Grafikk, logo&#10;&#10;Automatisk generert beskrivelse">
            <a:extLst>
              <a:ext uri="{FF2B5EF4-FFF2-40B4-BE49-F238E27FC236}">
                <a16:creationId xmlns:a16="http://schemas.microsoft.com/office/drawing/2014/main" id="{DFDEC369-8347-2B67-12E0-5C594CB020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2706" y="6188249"/>
            <a:ext cx="1126588" cy="409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916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C20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0E7D24-6B8F-697E-DB0A-043E07A47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30BE541-E4E3-B66C-E5ED-70F2108F33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4874" y="465208"/>
            <a:ext cx="4122253" cy="954123"/>
          </a:xfrm>
        </p:spPr>
        <p:txBody>
          <a:bodyPr>
            <a:normAutofit fontScale="90000"/>
          </a:bodyPr>
          <a:lstStyle/>
          <a:p>
            <a:r>
              <a:rPr lang="nb-NO">
                <a:solidFill>
                  <a:schemeClr val="bg1"/>
                </a:solidFill>
              </a:rPr>
              <a:t>Jeg bidrar til en god start for en ny kollega når jeg:</a:t>
            </a:r>
            <a:endParaRPr lang="nb-NO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1BDB1753-68AD-4035-C0A5-5674489CF08D}"/>
              </a:ext>
            </a:extLst>
          </p:cNvPr>
          <p:cNvSpPr txBox="1"/>
          <p:nvPr/>
        </p:nvSpPr>
        <p:spPr>
          <a:xfrm>
            <a:off x="4226032" y="1883251"/>
            <a:ext cx="3800131" cy="2050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9616" indent="-129616" defTabSz="207386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2177">
                <a:solidFill>
                  <a:srgbClr val="FFFFFF"/>
                </a:solidFill>
                <a:latin typeface="Calibri" panose="020F0502020204030204"/>
              </a:rPr>
              <a:t>Punkt 1</a:t>
            </a:r>
          </a:p>
          <a:p>
            <a:pPr marL="129616" indent="-129616" defTabSz="207386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2177">
                <a:solidFill>
                  <a:srgbClr val="FFFFFF"/>
                </a:solidFill>
                <a:latin typeface="Calibri" panose="020F0502020204030204"/>
              </a:rPr>
              <a:t>Punkt 2</a:t>
            </a:r>
          </a:p>
          <a:p>
            <a:pPr marL="129616" indent="-129616" defTabSz="207386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2177">
                <a:solidFill>
                  <a:srgbClr val="FFFFFF"/>
                </a:solidFill>
                <a:latin typeface="Calibri" panose="020F0502020204030204"/>
              </a:rPr>
              <a:t>Punkt 3</a:t>
            </a:r>
          </a:p>
          <a:p>
            <a:pPr marL="129616" indent="-129616" defTabSz="207386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2177">
                <a:solidFill>
                  <a:srgbClr val="FFFFFF"/>
                </a:solidFill>
                <a:latin typeface="Calibri" panose="020F0502020204030204"/>
              </a:rPr>
              <a:t>Punkt 4</a:t>
            </a:r>
          </a:p>
        </p:txBody>
      </p:sp>
      <p:pic>
        <p:nvPicPr>
          <p:cNvPr id="10" name="Bilde 9" descr="Et bilde som inneholder tekst, Font, Grafikk, logo&#10;&#10;Automatisk generert beskrivelse">
            <a:extLst>
              <a:ext uri="{FF2B5EF4-FFF2-40B4-BE49-F238E27FC236}">
                <a16:creationId xmlns:a16="http://schemas.microsoft.com/office/drawing/2014/main" id="{A27E4F79-A157-2E9B-CF07-7B2F270E95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2706" y="6188249"/>
            <a:ext cx="1126588" cy="409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752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7D73BA-B540-6180-7634-01BC22020C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BE1FAEE-1D4E-4740-E165-114719F4DE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4874" y="465208"/>
            <a:ext cx="4122253" cy="954123"/>
          </a:xfrm>
        </p:spPr>
        <p:txBody>
          <a:bodyPr>
            <a:normAutofit fontScale="90000"/>
          </a:bodyPr>
          <a:lstStyle/>
          <a:p>
            <a:r>
              <a:rPr lang="nb-NO">
                <a:solidFill>
                  <a:schemeClr val="bg2">
                    <a:lumMod val="25000"/>
                  </a:schemeClr>
                </a:solidFill>
              </a:rPr>
              <a:t>Jeg bidrar til en god start for en ny kollega når jeg:</a:t>
            </a:r>
            <a:endParaRPr lang="nb-NO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D483E673-DCEF-AB71-FC53-3340514B1A37}"/>
              </a:ext>
            </a:extLst>
          </p:cNvPr>
          <p:cNvSpPr txBox="1"/>
          <p:nvPr/>
        </p:nvSpPr>
        <p:spPr>
          <a:xfrm>
            <a:off x="4226032" y="1883251"/>
            <a:ext cx="3800131" cy="2050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9616" indent="-129616" defTabSz="207386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2177">
                <a:solidFill>
                  <a:srgbClr val="E7E6E6">
                    <a:lumMod val="25000"/>
                  </a:srgbClr>
                </a:solidFill>
                <a:latin typeface="Calibri" panose="020F0502020204030204"/>
              </a:rPr>
              <a:t>Punkt 1</a:t>
            </a:r>
          </a:p>
          <a:p>
            <a:pPr marL="129616" indent="-129616" defTabSz="207386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2177">
                <a:solidFill>
                  <a:srgbClr val="E7E6E6">
                    <a:lumMod val="25000"/>
                  </a:srgbClr>
                </a:solidFill>
                <a:latin typeface="Calibri" panose="020F0502020204030204"/>
              </a:rPr>
              <a:t>Punkt 2</a:t>
            </a:r>
          </a:p>
          <a:p>
            <a:pPr marL="129616" indent="-129616" defTabSz="207386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2177">
                <a:solidFill>
                  <a:srgbClr val="E7E6E6">
                    <a:lumMod val="25000"/>
                  </a:srgbClr>
                </a:solidFill>
                <a:latin typeface="Calibri" panose="020F0502020204030204"/>
              </a:rPr>
              <a:t>Punkt 3</a:t>
            </a:r>
          </a:p>
          <a:p>
            <a:pPr marL="129616" indent="-129616" defTabSz="207386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2177">
                <a:solidFill>
                  <a:srgbClr val="E7E6E6">
                    <a:lumMod val="25000"/>
                  </a:srgbClr>
                </a:solidFill>
                <a:latin typeface="Calibri" panose="020F0502020204030204"/>
              </a:rPr>
              <a:t>Punkt 4</a:t>
            </a:r>
          </a:p>
        </p:txBody>
      </p:sp>
      <p:pic>
        <p:nvPicPr>
          <p:cNvPr id="10" name="Bilde 9" descr="Et bilde som inneholder tekst, Font, Grafikk, logo&#10;&#10;Automatisk generert beskrivelse">
            <a:extLst>
              <a:ext uri="{FF2B5EF4-FFF2-40B4-BE49-F238E27FC236}">
                <a16:creationId xmlns:a16="http://schemas.microsoft.com/office/drawing/2014/main" id="{43C337C7-D5C8-7BF0-DF37-FBB5AB105F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2706" y="6188249"/>
            <a:ext cx="1126588" cy="409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4027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 1">
            <a:extLst>
              <a:ext uri="{FF2B5EF4-FFF2-40B4-BE49-F238E27FC236}">
                <a16:creationId xmlns:a16="http://schemas.microsoft.com/office/drawing/2014/main" id="{81429FFF-53A7-BC92-4C69-F3794FDD34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9865453"/>
              </p:ext>
            </p:extLst>
          </p:nvPr>
        </p:nvGraphicFramePr>
        <p:xfrm>
          <a:off x="137652" y="147484"/>
          <a:ext cx="11818374" cy="654769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909187">
                  <a:extLst>
                    <a:ext uri="{9D8B030D-6E8A-4147-A177-3AD203B41FA5}">
                      <a16:colId xmlns:a16="http://schemas.microsoft.com/office/drawing/2014/main" val="535351678"/>
                    </a:ext>
                  </a:extLst>
                </a:gridCol>
                <a:gridCol w="5909187">
                  <a:extLst>
                    <a:ext uri="{9D8B030D-6E8A-4147-A177-3AD203B41FA5}">
                      <a16:colId xmlns:a16="http://schemas.microsoft.com/office/drawing/2014/main" val="1292384741"/>
                    </a:ext>
                  </a:extLst>
                </a:gridCol>
              </a:tblGrid>
              <a:tr h="788846">
                <a:tc gridSpan="2">
                  <a:txBody>
                    <a:bodyPr/>
                    <a:lstStyle/>
                    <a:p>
                      <a:r>
                        <a:rPr lang="nb-NO" sz="1800"/>
                        <a:t>Jeg ønsker å bidra som mentor og/eller ta større del i opplæring av nyansatte</a:t>
                      </a:r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7845424"/>
                  </a:ext>
                </a:extLst>
              </a:tr>
              <a:tr h="228515">
                <a:tc>
                  <a:txBody>
                    <a:bodyPr/>
                    <a:lstStyle/>
                    <a:p>
                      <a:r>
                        <a:rPr lang="nb-NO">
                          <a:solidFill>
                            <a:schemeClr val="bg1"/>
                          </a:solidFill>
                        </a:rPr>
                        <a:t>Navn: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>
                          <a:solidFill>
                            <a:schemeClr val="bg1"/>
                          </a:solidFill>
                        </a:rPr>
                        <a:t>Stilling/Avdeling: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1511095"/>
                  </a:ext>
                </a:extLst>
              </a:tr>
              <a:tr h="228515"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0694818"/>
                  </a:ext>
                </a:extLst>
              </a:tr>
              <a:tr h="457030"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3545418"/>
                  </a:ext>
                </a:extLst>
              </a:tr>
              <a:tr h="457030"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4222257"/>
                  </a:ext>
                </a:extLst>
              </a:tr>
              <a:tr h="457030"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5526875"/>
                  </a:ext>
                </a:extLst>
              </a:tr>
              <a:tr h="457030"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608924"/>
                  </a:ext>
                </a:extLst>
              </a:tr>
              <a:tr h="457030"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5410142"/>
                  </a:ext>
                </a:extLst>
              </a:tr>
              <a:tr h="457030"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9328866"/>
                  </a:ext>
                </a:extLst>
              </a:tr>
              <a:tr h="457030"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0369269"/>
                  </a:ext>
                </a:extLst>
              </a:tr>
              <a:tr h="457030"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0978358"/>
                  </a:ext>
                </a:extLst>
              </a:tr>
              <a:tr h="457030"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4773106"/>
                  </a:ext>
                </a:extLst>
              </a:tr>
              <a:tr h="457030"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9125126"/>
                  </a:ext>
                </a:extLst>
              </a:tr>
              <a:tr h="457030"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57805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3530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-tema">
  <a:themeElements>
    <a:clrScheme name="Egendefinert 3">
      <a:dk1>
        <a:srgbClr val="FFFFFF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sjon3" id="{23D95B85-381E-8442-A01B-04D04820BC16}" vid="{79530050-5C05-334B-BA2B-9E7F058F913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ddf15bfe-616f-49eb-bf8f-6269de7f40a1}" enabled="1" method="Privileged" siteId="{62366534-1ec3-4962-8869-9b5535279d0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555</Words>
  <Application>Microsoft Office PowerPoint</Application>
  <PresentationFormat>Widescreen</PresentationFormat>
  <Paragraphs>67</Paragraphs>
  <Slides>9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7</vt:i4>
      </vt:variant>
      <vt:variant>
        <vt:lpstr>Tema</vt:lpstr>
      </vt:variant>
      <vt:variant>
        <vt:i4>2</vt:i4>
      </vt:variant>
      <vt:variant>
        <vt:lpstr>Lysbildetitler</vt:lpstr>
      </vt:variant>
      <vt:variant>
        <vt:i4>9</vt:i4>
      </vt:variant>
    </vt:vector>
  </HeadingPairs>
  <TitlesOfParts>
    <vt:vector size="18" baseType="lpstr">
      <vt:lpstr>Aptos</vt:lpstr>
      <vt:lpstr>Aptos Display</vt:lpstr>
      <vt:lpstr>Arial</vt:lpstr>
      <vt:lpstr>Barlow</vt:lpstr>
      <vt:lpstr>Calibri</vt:lpstr>
      <vt:lpstr>Calibri Light</vt:lpstr>
      <vt:lpstr>Segoe UI</vt:lpstr>
      <vt:lpstr>Office-tema</vt:lpstr>
      <vt:lpstr>1_Office-tema</vt:lpstr>
      <vt:lpstr>Medarbeiderskap</vt:lpstr>
      <vt:lpstr>PowerPoint-presentasjon</vt:lpstr>
      <vt:lpstr>Jeg bidrar til en god start for en ny kollega når jeg:</vt:lpstr>
      <vt:lpstr>Jeg bidrar til en god start for en ny kollega når jeg:</vt:lpstr>
      <vt:lpstr>Jeg bidrar til en god start for en ny kollega når jeg:</vt:lpstr>
      <vt:lpstr>Jeg bidrar til en god start for en ny kollega når jeg:</vt:lpstr>
      <vt:lpstr>Jeg bidrar til en god start for en ny kollega når jeg:</vt:lpstr>
      <vt:lpstr>Jeg bidrar til en god start for en ny kollega når jeg: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Severeide, Iren Kvernland</dc:creator>
  <cp:lastModifiedBy>Severeide, Iren Kvernland</cp:lastModifiedBy>
  <cp:revision>1</cp:revision>
  <dcterms:created xsi:type="dcterms:W3CDTF">2026-03-10T11:11:26Z</dcterms:created>
  <dcterms:modified xsi:type="dcterms:W3CDTF">2026-08-11T11:56:30Z</dcterms:modified>
</cp:coreProperties>
</file>