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1861" r:id="rId2"/>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AD0E04-9AB7-4437-9141-57EE385D2CC3}" type="datetimeFigureOut">
              <a:rPr lang="nb-NO" smtClean="0"/>
              <a:t>11.08.2026</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F8CE81-2621-4F2D-B547-67070F6E250B}" type="slidenum">
              <a:rPr lang="nb-NO" smtClean="0"/>
              <a:t>‹#›</a:t>
            </a:fld>
            <a:endParaRPr lang="nb-NO"/>
          </a:p>
        </p:txBody>
      </p:sp>
    </p:spTree>
    <p:extLst>
      <p:ext uri="{BB962C8B-B14F-4D97-AF65-F5344CB8AC3E}">
        <p14:creationId xmlns:p14="http://schemas.microsoft.com/office/powerpoint/2010/main" val="24963444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virke.no/globalassets/rapporter/mentor-veileder-mentorrollen"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65818-8C43-8BDE-60BE-9BCEC832C876}"/>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33EFFD53-0783-31F3-1EAE-E283AAA279A2}"/>
              </a:ext>
            </a:extLst>
          </p:cNvPr>
          <p:cNvSpPr>
            <a:spLocks noGrp="1" noRot="1" noChangeAspect="1"/>
          </p:cNvSpPr>
          <p:nvPr>
            <p:ph type="sldImg"/>
          </p:nvPr>
        </p:nvSpPr>
        <p:spPr/>
        <p:txBody>
          <a:bodyPr/>
          <a:lstStyle/>
          <a:p>
            <a:endParaRPr lang="nb-NO"/>
          </a:p>
        </p:txBody>
      </p:sp>
      <p:sp>
        <p:nvSpPr>
          <p:cNvPr id="3" name="Plassholder for notater 2">
            <a:extLst>
              <a:ext uri="{FF2B5EF4-FFF2-40B4-BE49-F238E27FC236}">
                <a16:creationId xmlns:a16="http://schemas.microsoft.com/office/drawing/2014/main" id="{B2CB52BC-BF92-C457-93BC-2E663FF81A8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dirty="0">
                <a:solidFill>
                  <a:srgbClr val="0070C0"/>
                </a:solidFill>
                <a:hlinkClick r:id="rId3">
                  <a:extLst>
                    <a:ext uri="{A12FA001-AC4F-418D-AE19-62706E023703}">
                      <ahyp:hlinkClr xmlns:ahyp="http://schemas.microsoft.com/office/drawing/2018/hyperlinkcolor" val="tx"/>
                    </a:ext>
                  </a:extLst>
                </a:hlinkClick>
              </a:rPr>
              <a:t>mentor-veileder-mentorrollen</a:t>
            </a:r>
            <a:endParaRPr lang="nb-NO" sz="1200" dirty="0">
              <a:solidFill>
                <a:srgbClr val="0070C0"/>
              </a:solidFill>
            </a:endParaRPr>
          </a:p>
          <a:p>
            <a:endParaRPr lang="nb-NO" dirty="0"/>
          </a:p>
          <a:p>
            <a:r>
              <a:rPr lang="nb-NO" dirty="0"/>
              <a:t>https://idebanken.no/forebygge-sykefravaer/gi-og-motta-tilbakemeldinger</a:t>
            </a:r>
          </a:p>
        </p:txBody>
      </p:sp>
      <p:sp>
        <p:nvSpPr>
          <p:cNvPr id="4" name="Plassholder for lysbildenummer 3">
            <a:extLst>
              <a:ext uri="{FF2B5EF4-FFF2-40B4-BE49-F238E27FC236}">
                <a16:creationId xmlns:a16="http://schemas.microsoft.com/office/drawing/2014/main" id="{A6F79C55-45E0-5E34-1CC4-5ECB5E24FB4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7D6C5C-060D-46B5-BB3C-4F8B5ACFF165}"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606497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C07BFDC-C790-13FD-53C5-DF0E925882FB}"/>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062A70A3-A4EE-1762-DCE4-49E3399F05E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3C9D901A-E20C-9BB8-89B1-0B9F168C18DE}"/>
              </a:ext>
            </a:extLst>
          </p:cNvPr>
          <p:cNvSpPr>
            <a:spLocks noGrp="1"/>
          </p:cNvSpPr>
          <p:nvPr>
            <p:ph type="dt" sz="half" idx="10"/>
          </p:nvPr>
        </p:nvSpPr>
        <p:spPr/>
        <p:txBody>
          <a:bodyPr/>
          <a:lstStyle/>
          <a:p>
            <a:fld id="{CA27AF35-A560-4EC5-9DD4-10A817F9B58B}" type="datetimeFigureOut">
              <a:rPr lang="nb-NO" smtClean="0"/>
              <a:t>11.08.2026</a:t>
            </a:fld>
            <a:endParaRPr lang="nb-NO"/>
          </a:p>
        </p:txBody>
      </p:sp>
      <p:sp>
        <p:nvSpPr>
          <p:cNvPr id="5" name="Plassholder for bunntekst 4">
            <a:extLst>
              <a:ext uri="{FF2B5EF4-FFF2-40B4-BE49-F238E27FC236}">
                <a16:creationId xmlns:a16="http://schemas.microsoft.com/office/drawing/2014/main" id="{F84F98B2-070E-1FA7-B714-43669177CF93}"/>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62536AB6-2AE4-18FC-1D82-D3E42D7416B0}"/>
              </a:ext>
            </a:extLst>
          </p:cNvPr>
          <p:cNvSpPr>
            <a:spLocks noGrp="1"/>
          </p:cNvSpPr>
          <p:nvPr>
            <p:ph type="sldNum" sz="quarter" idx="12"/>
          </p:nvPr>
        </p:nvSpPr>
        <p:spPr/>
        <p:txBody>
          <a:bodyPr/>
          <a:lstStyle/>
          <a:p>
            <a:fld id="{18A196EA-0A66-4F44-B0CB-1492CEFFDCE2}" type="slidenum">
              <a:rPr lang="nb-NO" smtClean="0"/>
              <a:t>‹#›</a:t>
            </a:fld>
            <a:endParaRPr lang="nb-NO"/>
          </a:p>
        </p:txBody>
      </p:sp>
    </p:spTree>
    <p:extLst>
      <p:ext uri="{BB962C8B-B14F-4D97-AF65-F5344CB8AC3E}">
        <p14:creationId xmlns:p14="http://schemas.microsoft.com/office/powerpoint/2010/main" val="5645722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51FD220-4183-95DE-7F68-B6CDE8FB783E}"/>
              </a:ext>
            </a:extLst>
          </p:cNvPr>
          <p:cNvSpPr>
            <a:spLocks noGrp="1"/>
          </p:cNvSpPr>
          <p:nvPr>
            <p:ph type="title"/>
          </p:nvPr>
        </p:nvSpPr>
        <p:spPr/>
        <p:txBody>
          <a:bodyPr/>
          <a:lstStyle/>
          <a:p>
            <a:r>
              <a:rPr lang="nb-NO"/>
              <a:t>Klikk for å redigere tittelstil</a:t>
            </a:r>
          </a:p>
        </p:txBody>
      </p:sp>
      <p:sp>
        <p:nvSpPr>
          <p:cNvPr id="3" name="Plassholder for loddrett tekst 2">
            <a:extLst>
              <a:ext uri="{FF2B5EF4-FFF2-40B4-BE49-F238E27FC236}">
                <a16:creationId xmlns:a16="http://schemas.microsoft.com/office/drawing/2014/main" id="{263D0426-F1C9-5B14-25F4-3A136F619950}"/>
              </a:ext>
            </a:extLst>
          </p:cNvPr>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94485040-FCF8-E765-1F8B-50E740F53879}"/>
              </a:ext>
            </a:extLst>
          </p:cNvPr>
          <p:cNvSpPr>
            <a:spLocks noGrp="1"/>
          </p:cNvSpPr>
          <p:nvPr>
            <p:ph type="dt" sz="half" idx="10"/>
          </p:nvPr>
        </p:nvSpPr>
        <p:spPr/>
        <p:txBody>
          <a:bodyPr/>
          <a:lstStyle/>
          <a:p>
            <a:fld id="{CA27AF35-A560-4EC5-9DD4-10A817F9B58B}" type="datetimeFigureOut">
              <a:rPr lang="nb-NO" smtClean="0"/>
              <a:t>11.08.2026</a:t>
            </a:fld>
            <a:endParaRPr lang="nb-NO"/>
          </a:p>
        </p:txBody>
      </p:sp>
      <p:sp>
        <p:nvSpPr>
          <p:cNvPr id="5" name="Plassholder for bunntekst 4">
            <a:extLst>
              <a:ext uri="{FF2B5EF4-FFF2-40B4-BE49-F238E27FC236}">
                <a16:creationId xmlns:a16="http://schemas.microsoft.com/office/drawing/2014/main" id="{8461982A-5416-76EA-5C46-D7366AFA8C29}"/>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17882A89-3733-8480-E746-1951FA640E7A}"/>
              </a:ext>
            </a:extLst>
          </p:cNvPr>
          <p:cNvSpPr>
            <a:spLocks noGrp="1"/>
          </p:cNvSpPr>
          <p:nvPr>
            <p:ph type="sldNum" sz="quarter" idx="12"/>
          </p:nvPr>
        </p:nvSpPr>
        <p:spPr/>
        <p:txBody>
          <a:bodyPr/>
          <a:lstStyle/>
          <a:p>
            <a:fld id="{18A196EA-0A66-4F44-B0CB-1492CEFFDCE2}" type="slidenum">
              <a:rPr lang="nb-NO" smtClean="0"/>
              <a:t>‹#›</a:t>
            </a:fld>
            <a:endParaRPr lang="nb-NO"/>
          </a:p>
        </p:txBody>
      </p:sp>
    </p:spTree>
    <p:extLst>
      <p:ext uri="{BB962C8B-B14F-4D97-AF65-F5344CB8AC3E}">
        <p14:creationId xmlns:p14="http://schemas.microsoft.com/office/powerpoint/2010/main" val="3629092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a:extLst>
              <a:ext uri="{FF2B5EF4-FFF2-40B4-BE49-F238E27FC236}">
                <a16:creationId xmlns:a16="http://schemas.microsoft.com/office/drawing/2014/main" id="{A686E7E2-DD4C-FA5D-0333-4F444E025451}"/>
              </a:ext>
            </a:extLst>
          </p:cNvPr>
          <p:cNvSpPr>
            <a:spLocks noGrp="1"/>
          </p:cNvSpPr>
          <p:nvPr>
            <p:ph type="title" orient="vert"/>
          </p:nvPr>
        </p:nvSpPr>
        <p:spPr>
          <a:xfrm>
            <a:off x="8724900" y="365125"/>
            <a:ext cx="2628900" cy="5811838"/>
          </a:xfrm>
        </p:spPr>
        <p:txBody>
          <a:bodyPr vert="eaVert"/>
          <a:lstStyle/>
          <a:p>
            <a:r>
              <a:rPr lang="nb-NO"/>
              <a:t>Klikk for å redigere tittelstil</a:t>
            </a:r>
          </a:p>
        </p:txBody>
      </p:sp>
      <p:sp>
        <p:nvSpPr>
          <p:cNvPr id="3" name="Plassholder for loddrett tekst 2">
            <a:extLst>
              <a:ext uri="{FF2B5EF4-FFF2-40B4-BE49-F238E27FC236}">
                <a16:creationId xmlns:a16="http://schemas.microsoft.com/office/drawing/2014/main" id="{49751785-9D5C-2731-7865-F8D62F7EEAAC}"/>
              </a:ext>
            </a:extLst>
          </p:cNvPr>
          <p:cNvSpPr>
            <a:spLocks noGrp="1"/>
          </p:cNvSpPr>
          <p:nvPr>
            <p:ph type="body" orient="vert" idx="1"/>
          </p:nvPr>
        </p:nvSpPr>
        <p:spPr>
          <a:xfrm>
            <a:off x="838200" y="365125"/>
            <a:ext cx="7734300" cy="581183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ECB3F29B-3AD7-3C84-3D0E-04676913C804}"/>
              </a:ext>
            </a:extLst>
          </p:cNvPr>
          <p:cNvSpPr>
            <a:spLocks noGrp="1"/>
          </p:cNvSpPr>
          <p:nvPr>
            <p:ph type="dt" sz="half" idx="10"/>
          </p:nvPr>
        </p:nvSpPr>
        <p:spPr/>
        <p:txBody>
          <a:bodyPr/>
          <a:lstStyle/>
          <a:p>
            <a:fld id="{CA27AF35-A560-4EC5-9DD4-10A817F9B58B}" type="datetimeFigureOut">
              <a:rPr lang="nb-NO" smtClean="0"/>
              <a:t>11.08.2026</a:t>
            </a:fld>
            <a:endParaRPr lang="nb-NO"/>
          </a:p>
        </p:txBody>
      </p:sp>
      <p:sp>
        <p:nvSpPr>
          <p:cNvPr id="5" name="Plassholder for bunntekst 4">
            <a:extLst>
              <a:ext uri="{FF2B5EF4-FFF2-40B4-BE49-F238E27FC236}">
                <a16:creationId xmlns:a16="http://schemas.microsoft.com/office/drawing/2014/main" id="{DA34549D-F2D4-17CD-1922-18561D854772}"/>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2F29B91C-1AD1-A85C-B1D9-E576D0F39264}"/>
              </a:ext>
            </a:extLst>
          </p:cNvPr>
          <p:cNvSpPr>
            <a:spLocks noGrp="1"/>
          </p:cNvSpPr>
          <p:nvPr>
            <p:ph type="sldNum" sz="quarter" idx="12"/>
          </p:nvPr>
        </p:nvSpPr>
        <p:spPr/>
        <p:txBody>
          <a:bodyPr/>
          <a:lstStyle/>
          <a:p>
            <a:fld id="{18A196EA-0A66-4F44-B0CB-1492CEFFDCE2}" type="slidenum">
              <a:rPr lang="nb-NO" smtClean="0"/>
              <a:t>‹#›</a:t>
            </a:fld>
            <a:endParaRPr lang="nb-NO"/>
          </a:p>
        </p:txBody>
      </p:sp>
    </p:spTree>
    <p:extLst>
      <p:ext uri="{BB962C8B-B14F-4D97-AF65-F5344CB8AC3E}">
        <p14:creationId xmlns:p14="http://schemas.microsoft.com/office/powerpoint/2010/main" val="3569947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00B4E17-034B-E171-7DAD-E7BE3AAD77E5}"/>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CF8BFC7C-00CB-848A-AA29-A53D543E944E}"/>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7DF4A384-A752-1339-0D59-A79348713D3F}"/>
              </a:ext>
            </a:extLst>
          </p:cNvPr>
          <p:cNvSpPr>
            <a:spLocks noGrp="1"/>
          </p:cNvSpPr>
          <p:nvPr>
            <p:ph type="dt" sz="half" idx="10"/>
          </p:nvPr>
        </p:nvSpPr>
        <p:spPr/>
        <p:txBody>
          <a:bodyPr/>
          <a:lstStyle/>
          <a:p>
            <a:fld id="{CA27AF35-A560-4EC5-9DD4-10A817F9B58B}" type="datetimeFigureOut">
              <a:rPr lang="nb-NO" smtClean="0"/>
              <a:t>11.08.2026</a:t>
            </a:fld>
            <a:endParaRPr lang="nb-NO"/>
          </a:p>
        </p:txBody>
      </p:sp>
      <p:sp>
        <p:nvSpPr>
          <p:cNvPr id="5" name="Plassholder for bunntekst 4">
            <a:extLst>
              <a:ext uri="{FF2B5EF4-FFF2-40B4-BE49-F238E27FC236}">
                <a16:creationId xmlns:a16="http://schemas.microsoft.com/office/drawing/2014/main" id="{0050996C-B3BE-B422-5961-57C6E68837D1}"/>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2FD78C34-B705-12FA-7D52-0FC667B67E93}"/>
              </a:ext>
            </a:extLst>
          </p:cNvPr>
          <p:cNvSpPr>
            <a:spLocks noGrp="1"/>
          </p:cNvSpPr>
          <p:nvPr>
            <p:ph type="sldNum" sz="quarter" idx="12"/>
          </p:nvPr>
        </p:nvSpPr>
        <p:spPr/>
        <p:txBody>
          <a:bodyPr/>
          <a:lstStyle/>
          <a:p>
            <a:fld id="{18A196EA-0A66-4F44-B0CB-1492CEFFDCE2}" type="slidenum">
              <a:rPr lang="nb-NO" smtClean="0"/>
              <a:t>‹#›</a:t>
            </a:fld>
            <a:endParaRPr lang="nb-NO"/>
          </a:p>
        </p:txBody>
      </p:sp>
    </p:spTree>
    <p:extLst>
      <p:ext uri="{BB962C8B-B14F-4D97-AF65-F5344CB8AC3E}">
        <p14:creationId xmlns:p14="http://schemas.microsoft.com/office/powerpoint/2010/main" val="7989365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3072164-91F7-9ED9-C355-39FBE8D40EF2}"/>
              </a:ext>
            </a:extLst>
          </p:cNvPr>
          <p:cNvSpPr>
            <a:spLocks noGrp="1"/>
          </p:cNvSpPr>
          <p:nvPr>
            <p:ph type="title"/>
          </p:nvPr>
        </p:nvSpPr>
        <p:spPr>
          <a:xfrm>
            <a:off x="831850" y="1709738"/>
            <a:ext cx="10515600" cy="2852737"/>
          </a:xfrm>
        </p:spPr>
        <p:txBody>
          <a:bodyPr anchor="b"/>
          <a:lstStyle>
            <a:lvl1pPr>
              <a:defRPr sz="6000"/>
            </a:lvl1pPr>
          </a:lstStyle>
          <a:p>
            <a:r>
              <a:rPr lang="nb-NO"/>
              <a:t>Klikk for å redigere tittelstil</a:t>
            </a:r>
          </a:p>
        </p:txBody>
      </p:sp>
      <p:sp>
        <p:nvSpPr>
          <p:cNvPr id="3" name="Plassholder for tekst 2">
            <a:extLst>
              <a:ext uri="{FF2B5EF4-FFF2-40B4-BE49-F238E27FC236}">
                <a16:creationId xmlns:a16="http://schemas.microsoft.com/office/drawing/2014/main" id="{512C1A01-BB76-252F-1801-6CE6109EDA4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9244A278-E74C-931F-006D-D69BF3A2BA49}"/>
              </a:ext>
            </a:extLst>
          </p:cNvPr>
          <p:cNvSpPr>
            <a:spLocks noGrp="1"/>
          </p:cNvSpPr>
          <p:nvPr>
            <p:ph type="dt" sz="half" idx="10"/>
          </p:nvPr>
        </p:nvSpPr>
        <p:spPr/>
        <p:txBody>
          <a:bodyPr/>
          <a:lstStyle/>
          <a:p>
            <a:fld id="{CA27AF35-A560-4EC5-9DD4-10A817F9B58B}" type="datetimeFigureOut">
              <a:rPr lang="nb-NO" smtClean="0"/>
              <a:t>11.08.2026</a:t>
            </a:fld>
            <a:endParaRPr lang="nb-NO"/>
          </a:p>
        </p:txBody>
      </p:sp>
      <p:sp>
        <p:nvSpPr>
          <p:cNvPr id="5" name="Plassholder for bunntekst 4">
            <a:extLst>
              <a:ext uri="{FF2B5EF4-FFF2-40B4-BE49-F238E27FC236}">
                <a16:creationId xmlns:a16="http://schemas.microsoft.com/office/drawing/2014/main" id="{9BD8AA19-D16D-4143-F428-5E7000E7AC2F}"/>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56EB73B4-180A-ACA9-6094-72F91C7D0512}"/>
              </a:ext>
            </a:extLst>
          </p:cNvPr>
          <p:cNvSpPr>
            <a:spLocks noGrp="1"/>
          </p:cNvSpPr>
          <p:nvPr>
            <p:ph type="sldNum" sz="quarter" idx="12"/>
          </p:nvPr>
        </p:nvSpPr>
        <p:spPr/>
        <p:txBody>
          <a:bodyPr/>
          <a:lstStyle/>
          <a:p>
            <a:fld id="{18A196EA-0A66-4F44-B0CB-1492CEFFDCE2}" type="slidenum">
              <a:rPr lang="nb-NO" smtClean="0"/>
              <a:t>‹#›</a:t>
            </a:fld>
            <a:endParaRPr lang="nb-NO"/>
          </a:p>
        </p:txBody>
      </p:sp>
    </p:spTree>
    <p:extLst>
      <p:ext uri="{BB962C8B-B14F-4D97-AF65-F5344CB8AC3E}">
        <p14:creationId xmlns:p14="http://schemas.microsoft.com/office/powerpoint/2010/main" val="1570221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F039019-4603-3FFA-5273-6BAB3B81868B}"/>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C51D52E2-743B-D804-A223-872B13DD3FAE}"/>
              </a:ext>
            </a:extLst>
          </p:cNvPr>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B82690A8-8E88-33E7-37C4-472F661EB2AB}"/>
              </a:ext>
            </a:extLst>
          </p:cNvPr>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a:extLst>
              <a:ext uri="{FF2B5EF4-FFF2-40B4-BE49-F238E27FC236}">
                <a16:creationId xmlns:a16="http://schemas.microsoft.com/office/drawing/2014/main" id="{92A90F6A-7BFC-3EE7-083B-2C81E1304338}"/>
              </a:ext>
            </a:extLst>
          </p:cNvPr>
          <p:cNvSpPr>
            <a:spLocks noGrp="1"/>
          </p:cNvSpPr>
          <p:nvPr>
            <p:ph type="dt" sz="half" idx="10"/>
          </p:nvPr>
        </p:nvSpPr>
        <p:spPr/>
        <p:txBody>
          <a:bodyPr/>
          <a:lstStyle/>
          <a:p>
            <a:fld id="{CA27AF35-A560-4EC5-9DD4-10A817F9B58B}" type="datetimeFigureOut">
              <a:rPr lang="nb-NO" smtClean="0"/>
              <a:t>11.08.2026</a:t>
            </a:fld>
            <a:endParaRPr lang="nb-NO"/>
          </a:p>
        </p:txBody>
      </p:sp>
      <p:sp>
        <p:nvSpPr>
          <p:cNvPr id="6" name="Plassholder for bunntekst 5">
            <a:extLst>
              <a:ext uri="{FF2B5EF4-FFF2-40B4-BE49-F238E27FC236}">
                <a16:creationId xmlns:a16="http://schemas.microsoft.com/office/drawing/2014/main" id="{39AC8F52-BE17-0354-B12B-485359082C95}"/>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2360C37E-511B-FC00-52EA-25606E7E1C56}"/>
              </a:ext>
            </a:extLst>
          </p:cNvPr>
          <p:cNvSpPr>
            <a:spLocks noGrp="1"/>
          </p:cNvSpPr>
          <p:nvPr>
            <p:ph type="sldNum" sz="quarter" idx="12"/>
          </p:nvPr>
        </p:nvSpPr>
        <p:spPr/>
        <p:txBody>
          <a:bodyPr/>
          <a:lstStyle/>
          <a:p>
            <a:fld id="{18A196EA-0A66-4F44-B0CB-1492CEFFDCE2}" type="slidenum">
              <a:rPr lang="nb-NO" smtClean="0"/>
              <a:t>‹#›</a:t>
            </a:fld>
            <a:endParaRPr lang="nb-NO"/>
          </a:p>
        </p:txBody>
      </p:sp>
    </p:spTree>
    <p:extLst>
      <p:ext uri="{BB962C8B-B14F-4D97-AF65-F5344CB8AC3E}">
        <p14:creationId xmlns:p14="http://schemas.microsoft.com/office/powerpoint/2010/main" val="4294613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1D2106E-4B61-01DE-22A9-C44C1D609B8A}"/>
              </a:ext>
            </a:extLst>
          </p:cNvPr>
          <p:cNvSpPr>
            <a:spLocks noGrp="1"/>
          </p:cNvSpPr>
          <p:nvPr>
            <p:ph type="title"/>
          </p:nvPr>
        </p:nvSpPr>
        <p:spPr>
          <a:xfrm>
            <a:off x="839788" y="365125"/>
            <a:ext cx="10515600" cy="1325563"/>
          </a:xfrm>
        </p:spPr>
        <p:txBody>
          <a:bodyPr/>
          <a:lstStyle/>
          <a:p>
            <a:r>
              <a:rPr lang="nb-NO"/>
              <a:t>Klikk for å redigere tittelstil</a:t>
            </a:r>
          </a:p>
        </p:txBody>
      </p:sp>
      <p:sp>
        <p:nvSpPr>
          <p:cNvPr id="3" name="Plassholder for tekst 2">
            <a:extLst>
              <a:ext uri="{FF2B5EF4-FFF2-40B4-BE49-F238E27FC236}">
                <a16:creationId xmlns:a16="http://schemas.microsoft.com/office/drawing/2014/main" id="{26640CDD-D25B-40E7-57EA-C34C129159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a:extLst>
              <a:ext uri="{FF2B5EF4-FFF2-40B4-BE49-F238E27FC236}">
                <a16:creationId xmlns:a16="http://schemas.microsoft.com/office/drawing/2014/main" id="{A1DAC8C8-F2E3-837A-2D08-B014A672F989}"/>
              </a:ext>
            </a:extLst>
          </p:cNvPr>
          <p:cNvSpPr>
            <a:spLocks noGrp="1"/>
          </p:cNvSpPr>
          <p:nvPr>
            <p:ph sz="half" idx="2"/>
          </p:nvPr>
        </p:nvSpPr>
        <p:spPr>
          <a:xfrm>
            <a:off x="839788" y="2505075"/>
            <a:ext cx="5157787"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id="{A758220D-B7AF-6EC4-C7CE-5A2C72A3C9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a:extLst>
              <a:ext uri="{FF2B5EF4-FFF2-40B4-BE49-F238E27FC236}">
                <a16:creationId xmlns:a16="http://schemas.microsoft.com/office/drawing/2014/main" id="{49E02ACA-1F64-2695-B989-EA40C81D43F6}"/>
              </a:ext>
            </a:extLst>
          </p:cNvPr>
          <p:cNvSpPr>
            <a:spLocks noGrp="1"/>
          </p:cNvSpPr>
          <p:nvPr>
            <p:ph sz="quarter" idx="4"/>
          </p:nvPr>
        </p:nvSpPr>
        <p:spPr>
          <a:xfrm>
            <a:off x="6172200" y="2505075"/>
            <a:ext cx="5183188"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a:extLst>
              <a:ext uri="{FF2B5EF4-FFF2-40B4-BE49-F238E27FC236}">
                <a16:creationId xmlns:a16="http://schemas.microsoft.com/office/drawing/2014/main" id="{0D74A0D4-CD18-23FC-0D3E-5A60B89DB1D7}"/>
              </a:ext>
            </a:extLst>
          </p:cNvPr>
          <p:cNvSpPr>
            <a:spLocks noGrp="1"/>
          </p:cNvSpPr>
          <p:nvPr>
            <p:ph type="dt" sz="half" idx="10"/>
          </p:nvPr>
        </p:nvSpPr>
        <p:spPr/>
        <p:txBody>
          <a:bodyPr/>
          <a:lstStyle/>
          <a:p>
            <a:fld id="{CA27AF35-A560-4EC5-9DD4-10A817F9B58B}" type="datetimeFigureOut">
              <a:rPr lang="nb-NO" smtClean="0"/>
              <a:t>11.08.2026</a:t>
            </a:fld>
            <a:endParaRPr lang="nb-NO"/>
          </a:p>
        </p:txBody>
      </p:sp>
      <p:sp>
        <p:nvSpPr>
          <p:cNvPr id="8" name="Plassholder for bunntekst 7">
            <a:extLst>
              <a:ext uri="{FF2B5EF4-FFF2-40B4-BE49-F238E27FC236}">
                <a16:creationId xmlns:a16="http://schemas.microsoft.com/office/drawing/2014/main" id="{E3F7A103-BE89-775F-9557-B2D235D5201A}"/>
              </a:ext>
            </a:extLst>
          </p:cNvPr>
          <p:cNvSpPr>
            <a:spLocks noGrp="1"/>
          </p:cNvSpPr>
          <p:nvPr>
            <p:ph type="ftr" sz="quarter" idx="11"/>
          </p:nvPr>
        </p:nvSpPr>
        <p:spPr/>
        <p:txBody>
          <a:bodyPr/>
          <a:lstStyle/>
          <a:p>
            <a:endParaRPr lang="nb-NO"/>
          </a:p>
        </p:txBody>
      </p:sp>
      <p:sp>
        <p:nvSpPr>
          <p:cNvPr id="9" name="Plassholder for lysbildenummer 8">
            <a:extLst>
              <a:ext uri="{FF2B5EF4-FFF2-40B4-BE49-F238E27FC236}">
                <a16:creationId xmlns:a16="http://schemas.microsoft.com/office/drawing/2014/main" id="{95FBB2C9-C2D7-EABC-99CB-92DE33BA8152}"/>
              </a:ext>
            </a:extLst>
          </p:cNvPr>
          <p:cNvSpPr>
            <a:spLocks noGrp="1"/>
          </p:cNvSpPr>
          <p:nvPr>
            <p:ph type="sldNum" sz="quarter" idx="12"/>
          </p:nvPr>
        </p:nvSpPr>
        <p:spPr/>
        <p:txBody>
          <a:bodyPr/>
          <a:lstStyle/>
          <a:p>
            <a:fld id="{18A196EA-0A66-4F44-B0CB-1492CEFFDCE2}" type="slidenum">
              <a:rPr lang="nb-NO" smtClean="0"/>
              <a:t>‹#›</a:t>
            </a:fld>
            <a:endParaRPr lang="nb-NO"/>
          </a:p>
        </p:txBody>
      </p:sp>
    </p:spTree>
    <p:extLst>
      <p:ext uri="{BB962C8B-B14F-4D97-AF65-F5344CB8AC3E}">
        <p14:creationId xmlns:p14="http://schemas.microsoft.com/office/powerpoint/2010/main" val="7007136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EA5540D-C3F9-02A2-8D94-22D18100962B}"/>
              </a:ext>
            </a:extLst>
          </p:cNvPr>
          <p:cNvSpPr>
            <a:spLocks noGrp="1"/>
          </p:cNvSpPr>
          <p:nvPr>
            <p:ph type="title"/>
          </p:nvPr>
        </p:nvSpPr>
        <p:spPr/>
        <p:txBody>
          <a:bodyPr/>
          <a:lstStyle/>
          <a:p>
            <a:r>
              <a:rPr lang="nb-NO"/>
              <a:t>Klikk for å redigere tittelstil</a:t>
            </a:r>
          </a:p>
        </p:txBody>
      </p:sp>
      <p:sp>
        <p:nvSpPr>
          <p:cNvPr id="3" name="Plassholder for dato 2">
            <a:extLst>
              <a:ext uri="{FF2B5EF4-FFF2-40B4-BE49-F238E27FC236}">
                <a16:creationId xmlns:a16="http://schemas.microsoft.com/office/drawing/2014/main" id="{726677F8-4893-A45F-A9B0-CC084A2AB0E6}"/>
              </a:ext>
            </a:extLst>
          </p:cNvPr>
          <p:cNvSpPr>
            <a:spLocks noGrp="1"/>
          </p:cNvSpPr>
          <p:nvPr>
            <p:ph type="dt" sz="half" idx="10"/>
          </p:nvPr>
        </p:nvSpPr>
        <p:spPr/>
        <p:txBody>
          <a:bodyPr/>
          <a:lstStyle/>
          <a:p>
            <a:fld id="{CA27AF35-A560-4EC5-9DD4-10A817F9B58B}" type="datetimeFigureOut">
              <a:rPr lang="nb-NO" smtClean="0"/>
              <a:t>11.08.2026</a:t>
            </a:fld>
            <a:endParaRPr lang="nb-NO"/>
          </a:p>
        </p:txBody>
      </p:sp>
      <p:sp>
        <p:nvSpPr>
          <p:cNvPr id="4" name="Plassholder for bunntekst 3">
            <a:extLst>
              <a:ext uri="{FF2B5EF4-FFF2-40B4-BE49-F238E27FC236}">
                <a16:creationId xmlns:a16="http://schemas.microsoft.com/office/drawing/2014/main" id="{0F589476-CB29-8F0C-A957-FF434BF80AE5}"/>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EA91788D-6C06-2444-CF1C-C31ECFFA533C}"/>
              </a:ext>
            </a:extLst>
          </p:cNvPr>
          <p:cNvSpPr>
            <a:spLocks noGrp="1"/>
          </p:cNvSpPr>
          <p:nvPr>
            <p:ph type="sldNum" sz="quarter" idx="12"/>
          </p:nvPr>
        </p:nvSpPr>
        <p:spPr/>
        <p:txBody>
          <a:bodyPr/>
          <a:lstStyle/>
          <a:p>
            <a:fld id="{18A196EA-0A66-4F44-B0CB-1492CEFFDCE2}" type="slidenum">
              <a:rPr lang="nb-NO" smtClean="0"/>
              <a:t>‹#›</a:t>
            </a:fld>
            <a:endParaRPr lang="nb-NO"/>
          </a:p>
        </p:txBody>
      </p:sp>
    </p:spTree>
    <p:extLst>
      <p:ext uri="{BB962C8B-B14F-4D97-AF65-F5344CB8AC3E}">
        <p14:creationId xmlns:p14="http://schemas.microsoft.com/office/powerpoint/2010/main" val="24267401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B58FB3FA-52D8-EF24-0712-BE7A2959B9DC}"/>
              </a:ext>
            </a:extLst>
          </p:cNvPr>
          <p:cNvSpPr>
            <a:spLocks noGrp="1"/>
          </p:cNvSpPr>
          <p:nvPr>
            <p:ph type="dt" sz="half" idx="10"/>
          </p:nvPr>
        </p:nvSpPr>
        <p:spPr/>
        <p:txBody>
          <a:bodyPr/>
          <a:lstStyle/>
          <a:p>
            <a:fld id="{CA27AF35-A560-4EC5-9DD4-10A817F9B58B}" type="datetimeFigureOut">
              <a:rPr lang="nb-NO" smtClean="0"/>
              <a:t>11.08.2026</a:t>
            </a:fld>
            <a:endParaRPr lang="nb-NO"/>
          </a:p>
        </p:txBody>
      </p:sp>
      <p:sp>
        <p:nvSpPr>
          <p:cNvPr id="3" name="Plassholder for bunntekst 2">
            <a:extLst>
              <a:ext uri="{FF2B5EF4-FFF2-40B4-BE49-F238E27FC236}">
                <a16:creationId xmlns:a16="http://schemas.microsoft.com/office/drawing/2014/main" id="{465119CA-1AB1-C7CA-DD50-EAA6CBDE35F5}"/>
              </a:ext>
            </a:extLst>
          </p:cNvPr>
          <p:cNvSpPr>
            <a:spLocks noGrp="1"/>
          </p:cNvSpPr>
          <p:nvPr>
            <p:ph type="ftr" sz="quarter" idx="11"/>
          </p:nvPr>
        </p:nvSpPr>
        <p:spPr/>
        <p:txBody>
          <a:bodyPr/>
          <a:lstStyle/>
          <a:p>
            <a:endParaRPr lang="nb-NO"/>
          </a:p>
        </p:txBody>
      </p:sp>
      <p:sp>
        <p:nvSpPr>
          <p:cNvPr id="4" name="Plassholder for lysbildenummer 3">
            <a:extLst>
              <a:ext uri="{FF2B5EF4-FFF2-40B4-BE49-F238E27FC236}">
                <a16:creationId xmlns:a16="http://schemas.microsoft.com/office/drawing/2014/main" id="{461822E7-2F35-2C16-21A2-01B170611058}"/>
              </a:ext>
            </a:extLst>
          </p:cNvPr>
          <p:cNvSpPr>
            <a:spLocks noGrp="1"/>
          </p:cNvSpPr>
          <p:nvPr>
            <p:ph type="sldNum" sz="quarter" idx="12"/>
          </p:nvPr>
        </p:nvSpPr>
        <p:spPr/>
        <p:txBody>
          <a:bodyPr/>
          <a:lstStyle/>
          <a:p>
            <a:fld id="{18A196EA-0A66-4F44-B0CB-1492CEFFDCE2}" type="slidenum">
              <a:rPr lang="nb-NO" smtClean="0"/>
              <a:t>‹#›</a:t>
            </a:fld>
            <a:endParaRPr lang="nb-NO"/>
          </a:p>
        </p:txBody>
      </p:sp>
    </p:spTree>
    <p:extLst>
      <p:ext uri="{BB962C8B-B14F-4D97-AF65-F5344CB8AC3E}">
        <p14:creationId xmlns:p14="http://schemas.microsoft.com/office/powerpoint/2010/main" val="3061039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2F5BD80-960D-BC94-96CF-E434872736C0}"/>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innhold 2">
            <a:extLst>
              <a:ext uri="{FF2B5EF4-FFF2-40B4-BE49-F238E27FC236}">
                <a16:creationId xmlns:a16="http://schemas.microsoft.com/office/drawing/2014/main" id="{CB30DE34-19B7-E46E-5244-FAD8EF01AD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a:extLst>
              <a:ext uri="{FF2B5EF4-FFF2-40B4-BE49-F238E27FC236}">
                <a16:creationId xmlns:a16="http://schemas.microsoft.com/office/drawing/2014/main" id="{8B80A4E0-8D5A-9CA4-C669-AF1AAD33E9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C19080F8-19E2-9002-6AE8-5A57FCA5B934}"/>
              </a:ext>
            </a:extLst>
          </p:cNvPr>
          <p:cNvSpPr>
            <a:spLocks noGrp="1"/>
          </p:cNvSpPr>
          <p:nvPr>
            <p:ph type="dt" sz="half" idx="10"/>
          </p:nvPr>
        </p:nvSpPr>
        <p:spPr/>
        <p:txBody>
          <a:bodyPr/>
          <a:lstStyle/>
          <a:p>
            <a:fld id="{CA27AF35-A560-4EC5-9DD4-10A817F9B58B}" type="datetimeFigureOut">
              <a:rPr lang="nb-NO" smtClean="0"/>
              <a:t>11.08.2026</a:t>
            </a:fld>
            <a:endParaRPr lang="nb-NO"/>
          </a:p>
        </p:txBody>
      </p:sp>
      <p:sp>
        <p:nvSpPr>
          <p:cNvPr id="6" name="Plassholder for bunntekst 5">
            <a:extLst>
              <a:ext uri="{FF2B5EF4-FFF2-40B4-BE49-F238E27FC236}">
                <a16:creationId xmlns:a16="http://schemas.microsoft.com/office/drawing/2014/main" id="{5903C6CF-07C8-D1CE-719A-0DD1C0806122}"/>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0CC5E338-5634-4994-195E-5700D310D761}"/>
              </a:ext>
            </a:extLst>
          </p:cNvPr>
          <p:cNvSpPr>
            <a:spLocks noGrp="1"/>
          </p:cNvSpPr>
          <p:nvPr>
            <p:ph type="sldNum" sz="quarter" idx="12"/>
          </p:nvPr>
        </p:nvSpPr>
        <p:spPr/>
        <p:txBody>
          <a:bodyPr/>
          <a:lstStyle/>
          <a:p>
            <a:fld id="{18A196EA-0A66-4F44-B0CB-1492CEFFDCE2}" type="slidenum">
              <a:rPr lang="nb-NO" smtClean="0"/>
              <a:t>‹#›</a:t>
            </a:fld>
            <a:endParaRPr lang="nb-NO"/>
          </a:p>
        </p:txBody>
      </p:sp>
    </p:spTree>
    <p:extLst>
      <p:ext uri="{BB962C8B-B14F-4D97-AF65-F5344CB8AC3E}">
        <p14:creationId xmlns:p14="http://schemas.microsoft.com/office/powerpoint/2010/main" val="31483429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D589A69-8EA4-9DC4-A888-D3A7854A7546}"/>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bilde 2">
            <a:extLst>
              <a:ext uri="{FF2B5EF4-FFF2-40B4-BE49-F238E27FC236}">
                <a16:creationId xmlns:a16="http://schemas.microsoft.com/office/drawing/2014/main" id="{0B384289-F42B-5A34-74B4-B03C5F8080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a:extLst>
              <a:ext uri="{FF2B5EF4-FFF2-40B4-BE49-F238E27FC236}">
                <a16:creationId xmlns:a16="http://schemas.microsoft.com/office/drawing/2014/main" id="{10BC16D5-7C34-1448-7357-8A5C279C39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BA415467-83D2-3342-ADD1-4707CA5444F2}"/>
              </a:ext>
            </a:extLst>
          </p:cNvPr>
          <p:cNvSpPr>
            <a:spLocks noGrp="1"/>
          </p:cNvSpPr>
          <p:nvPr>
            <p:ph type="dt" sz="half" idx="10"/>
          </p:nvPr>
        </p:nvSpPr>
        <p:spPr/>
        <p:txBody>
          <a:bodyPr/>
          <a:lstStyle/>
          <a:p>
            <a:fld id="{CA27AF35-A560-4EC5-9DD4-10A817F9B58B}" type="datetimeFigureOut">
              <a:rPr lang="nb-NO" smtClean="0"/>
              <a:t>11.08.2026</a:t>
            </a:fld>
            <a:endParaRPr lang="nb-NO"/>
          </a:p>
        </p:txBody>
      </p:sp>
      <p:sp>
        <p:nvSpPr>
          <p:cNvPr id="6" name="Plassholder for bunntekst 5">
            <a:extLst>
              <a:ext uri="{FF2B5EF4-FFF2-40B4-BE49-F238E27FC236}">
                <a16:creationId xmlns:a16="http://schemas.microsoft.com/office/drawing/2014/main" id="{B6D42F14-39BB-D3A5-B837-870248128DC2}"/>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3F158ECC-09F5-25FB-AF8A-743CDEEC2FCE}"/>
              </a:ext>
            </a:extLst>
          </p:cNvPr>
          <p:cNvSpPr>
            <a:spLocks noGrp="1"/>
          </p:cNvSpPr>
          <p:nvPr>
            <p:ph type="sldNum" sz="quarter" idx="12"/>
          </p:nvPr>
        </p:nvSpPr>
        <p:spPr/>
        <p:txBody>
          <a:bodyPr/>
          <a:lstStyle/>
          <a:p>
            <a:fld id="{18A196EA-0A66-4F44-B0CB-1492CEFFDCE2}" type="slidenum">
              <a:rPr lang="nb-NO" smtClean="0"/>
              <a:t>‹#›</a:t>
            </a:fld>
            <a:endParaRPr lang="nb-NO"/>
          </a:p>
        </p:txBody>
      </p:sp>
    </p:spTree>
    <p:extLst>
      <p:ext uri="{BB962C8B-B14F-4D97-AF65-F5344CB8AC3E}">
        <p14:creationId xmlns:p14="http://schemas.microsoft.com/office/powerpoint/2010/main" val="14831230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B31D9CEE-68A8-8465-113B-2A03F26C7C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a:extLst>
              <a:ext uri="{FF2B5EF4-FFF2-40B4-BE49-F238E27FC236}">
                <a16:creationId xmlns:a16="http://schemas.microsoft.com/office/drawing/2014/main" id="{60E74AF3-C408-A841-4111-2A80971DF0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964D106E-44FE-F3B2-DB13-CF02D085BA9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A27AF35-A560-4EC5-9DD4-10A817F9B58B}" type="datetimeFigureOut">
              <a:rPr lang="nb-NO" smtClean="0"/>
              <a:t>11.08.2026</a:t>
            </a:fld>
            <a:endParaRPr lang="nb-NO"/>
          </a:p>
        </p:txBody>
      </p:sp>
      <p:sp>
        <p:nvSpPr>
          <p:cNvPr id="5" name="Plassholder for bunntekst 4">
            <a:extLst>
              <a:ext uri="{FF2B5EF4-FFF2-40B4-BE49-F238E27FC236}">
                <a16:creationId xmlns:a16="http://schemas.microsoft.com/office/drawing/2014/main" id="{7C09E718-47A5-E5FD-11DE-3A92E3C697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b-NO"/>
          </a:p>
        </p:txBody>
      </p:sp>
      <p:sp>
        <p:nvSpPr>
          <p:cNvPr id="6" name="Plassholder for lysbildenummer 5">
            <a:extLst>
              <a:ext uri="{FF2B5EF4-FFF2-40B4-BE49-F238E27FC236}">
                <a16:creationId xmlns:a16="http://schemas.microsoft.com/office/drawing/2014/main" id="{DB3C5067-18C4-3CE8-7020-EA2B817D12A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8A196EA-0A66-4F44-B0CB-1492CEFFDCE2}" type="slidenum">
              <a:rPr lang="nb-NO" smtClean="0"/>
              <a:t>‹#›</a:t>
            </a:fld>
            <a:endParaRPr lang="nb-NO"/>
          </a:p>
        </p:txBody>
      </p:sp>
    </p:spTree>
    <p:extLst>
      <p:ext uri="{BB962C8B-B14F-4D97-AF65-F5344CB8AC3E}">
        <p14:creationId xmlns:p14="http://schemas.microsoft.com/office/powerpoint/2010/main" val="40164667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svg"/><Relationship Id="rId7" Type="http://schemas.openxmlformats.org/officeDocument/2006/relationships/hyperlink" Target="https://idebanken.no/forebygge-sykefravaer/gi-og-motta-tilbakemeldinger"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www.virke.no/globalassets/rapporter/mentor-veileder-mentorrollen/" TargetMode="External"/><Relationship Id="rId5" Type="http://schemas.openxmlformats.org/officeDocument/2006/relationships/hyperlink" Target="https://vimeo.com/1153725220" TargetMode="Externa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43B44-99DE-43F8-88F4-8746D7ACE56C}"/>
            </a:ext>
          </a:extLst>
        </p:cNvPr>
        <p:cNvGrpSpPr/>
        <p:nvPr/>
      </p:nvGrpSpPr>
      <p:grpSpPr>
        <a:xfrm>
          <a:off x="0" y="0"/>
          <a:ext cx="0" cy="0"/>
          <a:chOff x="0" y="0"/>
          <a:chExt cx="0" cy="0"/>
        </a:xfrm>
      </p:grpSpPr>
      <p:sp>
        <p:nvSpPr>
          <p:cNvPr id="11" name="Rektangel 10">
            <a:extLst>
              <a:ext uri="{FF2B5EF4-FFF2-40B4-BE49-F238E27FC236}">
                <a16:creationId xmlns:a16="http://schemas.microsoft.com/office/drawing/2014/main" id="{7F276881-F483-C828-BEFB-5302A798E99B}"/>
              </a:ext>
            </a:extLst>
          </p:cNvPr>
          <p:cNvSpPr/>
          <p:nvPr/>
        </p:nvSpPr>
        <p:spPr>
          <a:xfrm>
            <a:off x="6097200" y="-8743"/>
            <a:ext cx="6094800" cy="6858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white"/>
              </a:solidFill>
              <a:effectLst/>
              <a:uLnTx/>
              <a:uFillTx/>
              <a:latin typeface="Barlow"/>
              <a:ea typeface="+mn-ea"/>
              <a:cs typeface="+mn-cs"/>
            </a:endParaRPr>
          </a:p>
        </p:txBody>
      </p:sp>
      <p:sp>
        <p:nvSpPr>
          <p:cNvPr id="8" name="Rektangel 7">
            <a:extLst>
              <a:ext uri="{FF2B5EF4-FFF2-40B4-BE49-F238E27FC236}">
                <a16:creationId xmlns:a16="http://schemas.microsoft.com/office/drawing/2014/main" id="{5C68AB78-552B-0A05-02C1-F8C9F876F06A}"/>
              </a:ext>
            </a:extLst>
          </p:cNvPr>
          <p:cNvSpPr/>
          <p:nvPr/>
        </p:nvSpPr>
        <p:spPr>
          <a:xfrm>
            <a:off x="-1273" y="0"/>
            <a:ext cx="60948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white"/>
              </a:solidFill>
              <a:effectLst/>
              <a:uLnTx/>
              <a:uFillTx/>
              <a:latin typeface="Barlow"/>
              <a:ea typeface="+mn-ea"/>
              <a:cs typeface="+mn-cs"/>
            </a:endParaRPr>
          </a:p>
        </p:txBody>
      </p:sp>
      <p:sp>
        <p:nvSpPr>
          <p:cNvPr id="14" name="Rektangel 13">
            <a:extLst>
              <a:ext uri="{FF2B5EF4-FFF2-40B4-BE49-F238E27FC236}">
                <a16:creationId xmlns:a16="http://schemas.microsoft.com/office/drawing/2014/main" id="{7BFFCA33-19EF-DB60-7464-55BFEBD23AFB}"/>
              </a:ext>
            </a:extLst>
          </p:cNvPr>
          <p:cNvSpPr/>
          <p:nvPr/>
        </p:nvSpPr>
        <p:spPr>
          <a:xfrm>
            <a:off x="6443022" y="610630"/>
            <a:ext cx="4950626" cy="646331"/>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3600" b="0" i="0" u="none" strike="noStrike" kern="1200" cap="none" spc="0" normalizeH="0" baseline="0" noProof="0" dirty="0">
              <a:ln>
                <a:noFill/>
              </a:ln>
              <a:solidFill>
                <a:srgbClr val="A02B93"/>
              </a:solidFill>
              <a:effectLst/>
              <a:uLnTx/>
              <a:uFillTx/>
              <a:latin typeface="Barlow" pitchFamily="2" charset="77"/>
              <a:ea typeface="+mn-ea"/>
              <a:cs typeface="+mn-cs"/>
            </a:endParaRPr>
          </a:p>
        </p:txBody>
      </p:sp>
      <p:sp>
        <p:nvSpPr>
          <p:cNvPr id="18" name="Rektangel 17">
            <a:extLst>
              <a:ext uri="{FF2B5EF4-FFF2-40B4-BE49-F238E27FC236}">
                <a16:creationId xmlns:a16="http://schemas.microsoft.com/office/drawing/2014/main" id="{83A07426-0288-8BF9-F2F5-32D527605C45}"/>
              </a:ext>
            </a:extLst>
          </p:cNvPr>
          <p:cNvSpPr/>
          <p:nvPr/>
        </p:nvSpPr>
        <p:spPr>
          <a:xfrm>
            <a:off x="6667503" y="3569197"/>
            <a:ext cx="4418829"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nb-NO" sz="1200" b="0" i="0" u="none" strike="noStrike" kern="1200" cap="none" spc="0" normalizeH="0" baseline="0" noProof="0">
                <a:ln>
                  <a:noFill/>
                </a:ln>
                <a:solidFill>
                  <a:prstClr val="black"/>
                </a:solidFill>
                <a:effectLst/>
                <a:uLnTx/>
                <a:uFillTx/>
                <a:latin typeface="Barlow" panose="00000500000000000000" pitchFamily="2" charset="0"/>
                <a:ea typeface="+mn-ea"/>
                <a:cs typeface="+mn-cs"/>
              </a:rPr>
            </a:br>
            <a:endParaRPr kumimoji="0" lang="nb-NO" sz="1200" b="0" i="0" u="none" strike="noStrike" kern="1200" cap="none" spc="0" normalizeH="0" baseline="0" noProof="0">
              <a:ln>
                <a:noFill/>
              </a:ln>
              <a:solidFill>
                <a:prstClr val="black"/>
              </a:solidFill>
              <a:effectLst/>
              <a:uLnTx/>
              <a:uFillTx/>
              <a:latin typeface="Barlow" panose="00000500000000000000" pitchFamily="2" charset="0"/>
              <a:ea typeface="+mn-ea"/>
              <a:cs typeface="+mn-cs"/>
            </a:endParaRPr>
          </a:p>
        </p:txBody>
      </p:sp>
      <p:sp>
        <p:nvSpPr>
          <p:cNvPr id="6" name="TekstSylinder 5">
            <a:extLst>
              <a:ext uri="{FF2B5EF4-FFF2-40B4-BE49-F238E27FC236}">
                <a16:creationId xmlns:a16="http://schemas.microsoft.com/office/drawing/2014/main" id="{ADBDE849-D099-F433-9616-DF1F8F4A88C7}"/>
              </a:ext>
            </a:extLst>
          </p:cNvPr>
          <p:cNvSpPr txBox="1"/>
          <p:nvPr/>
        </p:nvSpPr>
        <p:spPr>
          <a:xfrm>
            <a:off x="682724" y="2278207"/>
            <a:ext cx="4776347"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1" i="0" u="none" strike="noStrike" kern="1200" cap="none" spc="0" normalizeH="0" baseline="0" noProof="0" dirty="0">
                <a:ln>
                  <a:noFill/>
                </a:ln>
                <a:solidFill>
                  <a:prstClr val="black"/>
                </a:solidFill>
                <a:effectLst/>
                <a:uLnTx/>
                <a:uFillTx/>
                <a:latin typeface="Barlow"/>
                <a:ea typeface="+mn-ea"/>
                <a:cs typeface="+mn-cs"/>
              </a:rPr>
              <a:t>Mentor: </a:t>
            </a:r>
            <a:r>
              <a:rPr kumimoji="0" lang="nb-NO" sz="1800" b="0" i="0" u="none" strike="noStrike" kern="1200" cap="none" spc="0" normalizeH="0" baseline="0" noProof="0" dirty="0">
                <a:ln>
                  <a:noFill/>
                </a:ln>
                <a:solidFill>
                  <a:prstClr val="black"/>
                </a:solidFill>
                <a:effectLst/>
                <a:uLnTx/>
                <a:uFillTx/>
                <a:latin typeface="Barlow"/>
                <a:ea typeface="+mn-ea"/>
                <a:cs typeface="+mn-cs"/>
              </a:rPr>
              <a:t>«Første dag i ny jobb"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1" i="0" u="none" strike="noStrike" kern="1200" cap="none" spc="0" normalizeH="0" baseline="0" noProof="0" dirty="0">
              <a:ln>
                <a:noFill/>
              </a:ln>
              <a:solidFill>
                <a:prstClr val="black"/>
              </a:solidFill>
              <a:effectLst/>
              <a:uLnTx/>
              <a:uFillTx/>
              <a:latin typeface="Barlow"/>
              <a:ea typeface="+mn-ea"/>
              <a:cs typeface="+mn-cs"/>
            </a:endParaRPr>
          </a:p>
        </p:txBody>
      </p:sp>
      <p:sp>
        <p:nvSpPr>
          <p:cNvPr id="12" name="TekstSylinder 11">
            <a:extLst>
              <a:ext uri="{FF2B5EF4-FFF2-40B4-BE49-F238E27FC236}">
                <a16:creationId xmlns:a16="http://schemas.microsoft.com/office/drawing/2014/main" id="{297415AB-EE15-4000-B502-2BA0708512AB}"/>
              </a:ext>
            </a:extLst>
          </p:cNvPr>
          <p:cNvSpPr txBox="1"/>
          <p:nvPr/>
        </p:nvSpPr>
        <p:spPr>
          <a:xfrm>
            <a:off x="679051" y="2663498"/>
            <a:ext cx="4497316"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0" i="0" u="none" strike="noStrike" kern="1200" cap="none" spc="0" normalizeH="0" baseline="0" noProof="0" dirty="0">
                <a:ln>
                  <a:noFill/>
                </a:ln>
                <a:solidFill>
                  <a:prstClr val="black"/>
                </a:solidFill>
                <a:effectLst/>
                <a:uLnTx/>
                <a:uFillTx/>
                <a:latin typeface="Barlow"/>
                <a:ea typeface="+mn-ea"/>
                <a:cs typeface="+mn-cs"/>
              </a:rPr>
              <a:t>Skap en arena hvor mentorer i din virksomhet har mulighet til å dele gode grep, lære av hverandre og planlegge </a:t>
            </a:r>
            <a:r>
              <a:rPr kumimoji="0" lang="nb-NO" sz="1800" b="0" i="0" u="none" strike="noStrike" kern="1200" cap="none" spc="0" normalizeH="0" baseline="0" noProof="0" dirty="0" err="1">
                <a:ln>
                  <a:noFill/>
                </a:ln>
                <a:solidFill>
                  <a:prstClr val="black"/>
                </a:solidFill>
                <a:effectLst/>
                <a:uLnTx/>
                <a:uFillTx/>
                <a:latin typeface="Barlow"/>
                <a:ea typeface="+mn-ea"/>
                <a:cs typeface="+mn-cs"/>
              </a:rPr>
              <a:t>oppstartsrutiner</a:t>
            </a:r>
            <a:r>
              <a:rPr kumimoji="0" lang="nb-NO" sz="1800" b="0" i="0" u="none" strike="noStrike" kern="1200" cap="none" spc="0" normalizeH="0" baseline="0" noProof="0" dirty="0">
                <a:ln>
                  <a:noFill/>
                </a:ln>
                <a:solidFill>
                  <a:prstClr val="black"/>
                </a:solidFill>
                <a:effectLst/>
                <a:uLnTx/>
                <a:uFillTx/>
                <a:latin typeface="Barlow"/>
                <a:ea typeface="+mn-ea"/>
                <a:cs typeface="+mn-cs"/>
              </a:rPr>
              <a:t> for nytilsatte sammen. </a:t>
            </a:r>
          </a:p>
        </p:txBody>
      </p:sp>
      <p:pic>
        <p:nvPicPr>
          <p:cNvPr id="3" name="Grafikk 2" descr="Sykle med personer kontur">
            <a:extLst>
              <a:ext uri="{FF2B5EF4-FFF2-40B4-BE49-F238E27FC236}">
                <a16:creationId xmlns:a16="http://schemas.microsoft.com/office/drawing/2014/main" id="{E2B5165C-BB6C-283F-AF4D-1F253A67467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086332" y="274782"/>
            <a:ext cx="914400" cy="914400"/>
          </a:xfrm>
          <a:prstGeom prst="rect">
            <a:avLst/>
          </a:prstGeom>
        </p:spPr>
      </p:pic>
      <p:pic>
        <p:nvPicPr>
          <p:cNvPr id="5" name="Bilde 4">
            <a:extLst>
              <a:ext uri="{FF2B5EF4-FFF2-40B4-BE49-F238E27FC236}">
                <a16:creationId xmlns:a16="http://schemas.microsoft.com/office/drawing/2014/main" id="{6A64D5B3-C813-BED9-9FA6-2B2D99D7D3FA}"/>
              </a:ext>
            </a:extLst>
          </p:cNvPr>
          <p:cNvPicPr>
            <a:picLocks noChangeAspect="1"/>
          </p:cNvPicPr>
          <p:nvPr/>
        </p:nvPicPr>
        <p:blipFill>
          <a:blip r:embed="rId4"/>
          <a:stretch>
            <a:fillRect/>
          </a:stretch>
        </p:blipFill>
        <p:spPr>
          <a:xfrm>
            <a:off x="4272059" y="6055352"/>
            <a:ext cx="1715788" cy="673487"/>
          </a:xfrm>
          <a:prstGeom prst="rect">
            <a:avLst/>
          </a:prstGeom>
        </p:spPr>
      </p:pic>
      <p:pic>
        <p:nvPicPr>
          <p:cNvPr id="7" name="Bilde 6">
            <a:extLst>
              <a:ext uri="{FF2B5EF4-FFF2-40B4-BE49-F238E27FC236}">
                <a16:creationId xmlns:a16="http://schemas.microsoft.com/office/drawing/2014/main" id="{BF8BECD7-FF2B-1108-D24E-97447041E3EC}"/>
              </a:ext>
            </a:extLst>
          </p:cNvPr>
          <p:cNvPicPr>
            <a:picLocks noChangeAspect="1"/>
          </p:cNvPicPr>
          <p:nvPr/>
        </p:nvPicPr>
        <p:blipFill>
          <a:blip r:embed="rId4"/>
          <a:stretch>
            <a:fillRect/>
          </a:stretch>
        </p:blipFill>
        <p:spPr>
          <a:xfrm>
            <a:off x="10366859" y="6100077"/>
            <a:ext cx="1715788" cy="673487"/>
          </a:xfrm>
          <a:prstGeom prst="rect">
            <a:avLst/>
          </a:prstGeom>
        </p:spPr>
      </p:pic>
      <p:sp>
        <p:nvSpPr>
          <p:cNvPr id="9" name="TekstSylinder 8">
            <a:extLst>
              <a:ext uri="{FF2B5EF4-FFF2-40B4-BE49-F238E27FC236}">
                <a16:creationId xmlns:a16="http://schemas.microsoft.com/office/drawing/2014/main" id="{D7736BB1-87A1-B240-359A-1A4E5B5C0307}"/>
              </a:ext>
            </a:extLst>
          </p:cNvPr>
          <p:cNvSpPr txBox="1"/>
          <p:nvPr/>
        </p:nvSpPr>
        <p:spPr>
          <a:xfrm>
            <a:off x="6093527" y="2099117"/>
            <a:ext cx="6096000" cy="3362587"/>
          </a:xfrm>
          <a:prstGeom prst="rect">
            <a:avLst/>
          </a:prstGeom>
          <a:noFill/>
        </p:spPr>
        <p:txBody>
          <a:bodyPr wrap="square">
            <a:spAutoFit/>
          </a:bodyPr>
          <a:lstStyle/>
          <a:p>
            <a:pPr marL="0" marR="0" indent="0" algn="l">
              <a:spcAft>
                <a:spcPts val="1350"/>
              </a:spcAft>
              <a:buNone/>
            </a:pPr>
            <a:r>
              <a:rPr lang="nb-NO" sz="1088" b="0" i="0" dirty="0">
                <a:solidFill>
                  <a:srgbClr val="4A5B65"/>
                </a:solidFill>
                <a:effectLst/>
                <a:latin typeface="Inter"/>
              </a:rPr>
              <a:t>Planlegg hvordan dere sikrer en trygg og god oppstart. Involver de nøkkelpersonene som den nyansatte skal samarbeide med, og skap en arena der mentorer kan dele gode grep og lære av hverandre.</a:t>
            </a:r>
          </a:p>
          <a:p>
            <a:pPr marL="0" marR="0" indent="0" algn="l">
              <a:spcAft>
                <a:spcPts val="900"/>
              </a:spcAft>
              <a:buNone/>
            </a:pPr>
            <a:r>
              <a:rPr lang="nb-NO" sz="825" b="1" i="0" cap="all" dirty="0">
                <a:solidFill>
                  <a:srgbClr val="D96A2C"/>
                </a:solidFill>
                <a:effectLst/>
                <a:latin typeface="Inter"/>
              </a:rPr>
              <a:t>Slik gjør du det</a:t>
            </a:r>
          </a:p>
          <a:p>
            <a:pPr marL="342900" marR="0" lvl="0" indent="-342900" algn="l">
              <a:spcAft>
                <a:spcPts val="1350"/>
              </a:spcAft>
              <a:buFont typeface="+mj-lt"/>
              <a:buAutoNum type="arabicPeriod"/>
            </a:pPr>
            <a:r>
              <a:rPr lang="nb-NO" sz="1050" b="0" i="0" dirty="0">
                <a:solidFill>
                  <a:srgbClr val="143B48"/>
                </a:solidFill>
                <a:effectLst/>
                <a:latin typeface="Inter"/>
              </a:rPr>
              <a:t>Se filmen </a:t>
            </a:r>
            <a:r>
              <a:rPr lang="nb-NO" sz="1050" b="0" i="0" u="sng" dirty="0">
                <a:solidFill>
                  <a:srgbClr val="D96A2C"/>
                </a:solidFill>
                <a:effectLst/>
                <a:latin typeface="Inter"/>
                <a:hlinkClick r:id="rId5"/>
              </a:rPr>
              <a:t>«Overganger»</a:t>
            </a:r>
            <a:r>
              <a:rPr lang="nb-NO" sz="1050" b="0" i="0" dirty="0">
                <a:solidFill>
                  <a:srgbClr val="143B48"/>
                </a:solidFill>
                <a:effectLst/>
                <a:latin typeface="Inter"/>
              </a:rPr>
              <a:t> sammen.</a:t>
            </a:r>
          </a:p>
          <a:p>
            <a:pPr marL="342900" marR="0" lvl="0" indent="-342900" algn="l">
              <a:spcAft>
                <a:spcPts val="1350"/>
              </a:spcAft>
              <a:buFont typeface="+mj-lt"/>
              <a:buAutoNum type="arabicPeriod"/>
            </a:pPr>
            <a:r>
              <a:rPr lang="nb-NO" sz="1050" b="0" i="0" dirty="0">
                <a:solidFill>
                  <a:srgbClr val="143B48"/>
                </a:solidFill>
                <a:effectLst/>
                <a:latin typeface="Inter"/>
              </a:rPr>
              <a:t>Gå gjennom </a:t>
            </a:r>
            <a:r>
              <a:rPr lang="nb-NO" sz="1050" b="0" i="0" u="sng" dirty="0">
                <a:solidFill>
                  <a:srgbClr val="D96A2C"/>
                </a:solidFill>
                <a:effectLst/>
                <a:latin typeface="Inter"/>
                <a:hlinkClick r:id="rId6"/>
              </a:rPr>
              <a:t>Virkes mentor-veileder</a:t>
            </a:r>
            <a:r>
              <a:rPr lang="nb-NO" sz="1050" b="0" i="0" dirty="0">
                <a:solidFill>
                  <a:srgbClr val="143B48"/>
                </a:solidFill>
                <a:effectLst/>
                <a:latin typeface="Inter"/>
              </a:rPr>
              <a:t> som beskriver mentorrollen — den er kort, praktisk og god å lese sammen.</a:t>
            </a:r>
          </a:p>
          <a:p>
            <a:pPr marL="342900" marR="0" lvl="0" indent="-342900" algn="l">
              <a:spcAft>
                <a:spcPts val="1350"/>
              </a:spcAft>
              <a:buFont typeface="+mj-lt"/>
              <a:buAutoNum type="arabicPeriod"/>
            </a:pPr>
            <a:r>
              <a:rPr lang="nb-NO" sz="1050" b="0" i="0" dirty="0">
                <a:solidFill>
                  <a:srgbClr val="143B48"/>
                </a:solidFill>
                <a:effectLst/>
                <a:latin typeface="Inter"/>
              </a:rPr>
              <a:t>Lag en plan for små og store handlinger i den første perioden. Fordel ansvaret mellom flere i arbeidsmiljøet.</a:t>
            </a:r>
          </a:p>
          <a:p>
            <a:pPr marL="342900" marR="0" lvl="0" indent="-342900" algn="l">
              <a:spcAft>
                <a:spcPts val="1350"/>
              </a:spcAft>
              <a:buFont typeface="+mj-lt"/>
              <a:buAutoNum type="arabicPeriod"/>
            </a:pPr>
            <a:r>
              <a:rPr lang="nb-NO" sz="1050" b="0" i="0" dirty="0">
                <a:solidFill>
                  <a:srgbClr val="143B48"/>
                </a:solidFill>
                <a:effectLst/>
                <a:latin typeface="Inter"/>
              </a:rPr>
              <a:t>Eksempler på det dere kan fordele: omvisning, lunsjprat, opplæring i rutineoppgaver, vise ulike produksjonslinjer.</a:t>
            </a:r>
          </a:p>
          <a:p>
            <a:pPr marL="342900" marR="0" lvl="0" indent="-342900" algn="l">
              <a:spcAft>
                <a:spcPts val="1350"/>
              </a:spcAft>
              <a:buFont typeface="+mj-lt"/>
              <a:buAutoNum type="arabicPeriod"/>
            </a:pPr>
            <a:r>
              <a:rPr lang="nb-NO" sz="1050" b="0" i="0" dirty="0">
                <a:solidFill>
                  <a:srgbClr val="143B48"/>
                </a:solidFill>
                <a:effectLst/>
                <a:latin typeface="Inter"/>
              </a:rPr>
              <a:t>Slik blir den nyansatte raskt kjent med flere og føler seg tidlig som en del av arbeidsmiljøet.</a:t>
            </a:r>
          </a:p>
          <a:p>
            <a:pPr marL="342900" marR="0" lvl="0" indent="-342900" algn="l">
              <a:spcAft>
                <a:spcPts val="1350"/>
              </a:spcAft>
              <a:buFont typeface="+mj-lt"/>
              <a:buAutoNum type="arabicPeriod"/>
            </a:pPr>
            <a:r>
              <a:rPr lang="nb-NO" sz="1050" b="0" i="0" dirty="0">
                <a:solidFill>
                  <a:srgbClr val="143B48"/>
                </a:solidFill>
                <a:effectLst/>
                <a:latin typeface="Inter"/>
              </a:rPr>
              <a:t>Tenk over hvordan dere gir og mottar tilbakemeldinger. En god tilbakemeldingskultur gjør det lettere for alle å lære, utvikle og endre seg. Se gjerne </a:t>
            </a:r>
            <a:r>
              <a:rPr lang="nb-NO" sz="1050" b="0" i="0" u="sng" dirty="0">
                <a:solidFill>
                  <a:srgbClr val="D96A2C"/>
                </a:solidFill>
                <a:effectLst/>
                <a:latin typeface="Inter"/>
                <a:hlinkClick r:id="rId7"/>
              </a:rPr>
              <a:t>Idébanken om tilbakemeldinger</a:t>
            </a:r>
            <a:r>
              <a:rPr lang="nb-NO" sz="1050" b="0" i="0" dirty="0">
                <a:solidFill>
                  <a:srgbClr val="143B48"/>
                </a:solidFill>
                <a:effectLst/>
                <a:latin typeface="Inter"/>
              </a:rPr>
              <a:t>.</a:t>
            </a:r>
          </a:p>
        </p:txBody>
      </p:sp>
      <p:sp>
        <p:nvSpPr>
          <p:cNvPr id="13" name="TekstSylinder 12">
            <a:extLst>
              <a:ext uri="{FF2B5EF4-FFF2-40B4-BE49-F238E27FC236}">
                <a16:creationId xmlns:a16="http://schemas.microsoft.com/office/drawing/2014/main" id="{A24E9FD3-B5FB-9D88-23AA-E7719A34DD4A}"/>
              </a:ext>
            </a:extLst>
          </p:cNvPr>
          <p:cNvSpPr txBox="1"/>
          <p:nvPr/>
        </p:nvSpPr>
        <p:spPr>
          <a:xfrm>
            <a:off x="412955" y="865239"/>
            <a:ext cx="3598606" cy="646331"/>
          </a:xfrm>
          <a:prstGeom prst="rect">
            <a:avLst/>
          </a:prstGeom>
          <a:solidFill>
            <a:schemeClr val="accent5">
              <a:lumMod val="20000"/>
              <a:lumOff val="80000"/>
            </a:schemeClr>
          </a:solidFill>
        </p:spPr>
        <p:txBody>
          <a:bodyPr wrap="square" rtlCol="0">
            <a:spAutoFit/>
          </a:bodyPr>
          <a:lstStyle/>
          <a:p>
            <a:r>
              <a:rPr lang="nb-NO" dirty="0"/>
              <a:t>I nettløsning slik det er i dag: Plan for «første dag i ny jobb»</a:t>
            </a:r>
          </a:p>
        </p:txBody>
      </p:sp>
    </p:spTree>
    <p:extLst>
      <p:ext uri="{BB962C8B-B14F-4D97-AF65-F5344CB8AC3E}">
        <p14:creationId xmlns:p14="http://schemas.microsoft.com/office/powerpoint/2010/main" val="2632488003"/>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ddf15bfe-616f-49eb-bf8f-6269de7f40a1}" enabled="1" method="Privileged" siteId="{62366534-1ec3-4962-8869-9b5535279d0b}" contentBits="0" removed="0"/>
</clbl:labelList>
</file>

<file path=docProps/app.xml><?xml version="1.0" encoding="utf-8"?>
<Properties xmlns="http://schemas.openxmlformats.org/officeDocument/2006/extended-properties" xmlns:vt="http://schemas.openxmlformats.org/officeDocument/2006/docPropsVTypes">
  <TotalTime>27</TotalTime>
  <Words>217</Words>
  <Application>Microsoft Office PowerPoint</Application>
  <PresentationFormat>Widescreen</PresentationFormat>
  <Paragraphs>16</Paragraphs>
  <Slides>1</Slides>
  <Notes>1</Notes>
  <HiddenSlides>0</HiddenSlides>
  <MMClips>0</MMClips>
  <ScaleCrop>false</ScaleCrop>
  <HeadingPairs>
    <vt:vector size="6" baseType="variant">
      <vt:variant>
        <vt:lpstr>Brukte skrifter</vt:lpstr>
      </vt:variant>
      <vt:variant>
        <vt:i4>5</vt:i4>
      </vt:variant>
      <vt:variant>
        <vt:lpstr>Tema</vt:lpstr>
      </vt:variant>
      <vt:variant>
        <vt:i4>1</vt:i4>
      </vt:variant>
      <vt:variant>
        <vt:lpstr>Lysbildetitler</vt:lpstr>
      </vt:variant>
      <vt:variant>
        <vt:i4>1</vt:i4>
      </vt:variant>
    </vt:vector>
  </HeadingPairs>
  <TitlesOfParts>
    <vt:vector size="7" baseType="lpstr">
      <vt:lpstr>Aptos</vt:lpstr>
      <vt:lpstr>Aptos Display</vt:lpstr>
      <vt:lpstr>Arial</vt:lpstr>
      <vt:lpstr>Barlow</vt:lpstr>
      <vt:lpstr>Inter</vt:lpstr>
      <vt:lpstr>Office-tema</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Severeide, Iren Kvernland</dc:creator>
  <cp:lastModifiedBy>Severeide, Iren Kvernland</cp:lastModifiedBy>
  <cp:revision>1</cp:revision>
  <dcterms:created xsi:type="dcterms:W3CDTF">2026-08-11T12:25:57Z</dcterms:created>
  <dcterms:modified xsi:type="dcterms:W3CDTF">2026-08-11T12:53:41Z</dcterms:modified>
</cp:coreProperties>
</file>