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3"/>
  </p:sldMasterIdLst>
  <p:sldIdLst>
    <p:sldId id="262" r:id="rId4"/>
    <p:sldId id="256" r:id="rId5"/>
    <p:sldId id="257" r:id="rId6"/>
    <p:sldId id="258" r:id="rId7"/>
    <p:sldId id="259" r:id="rId8"/>
    <p:sldId id="260" r:id="rId9"/>
    <p:sldId id="261" r:id="rId10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C20A"/>
    <a:srgbClr val="F4AFA8"/>
    <a:srgbClr val="3FBA9E"/>
    <a:srgbClr val="2552A3"/>
    <a:srgbClr val="EB6A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513C90-F6B0-FB16-F85F-6EFC357A3232}" v="1" dt="2026-05-21T12:58:55.302"/>
    <p1510:client id="{7EBA6D17-F800-4451-A8E0-F3C3C9F9A62F}" v="13" dt="2026-05-21T13:16:51.8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768"/>
    <p:restoredTop sz="97872"/>
  </p:normalViewPr>
  <p:slideViewPr>
    <p:cSldViewPr snapToGrid="0">
      <p:cViewPr>
        <p:scale>
          <a:sx n="40" d="100"/>
          <a:sy n="40" d="100"/>
        </p:scale>
        <p:origin x="2933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vereide, Iren Kvernland" userId="c84de7c7-9e47-4a1a-b0f6-ada406bae540" providerId="ADAL" clId="{D46F62D2-B26E-40F6-950F-5DF2572249E7}"/>
    <pc:docChg chg="undo custSel modSld sldOrd">
      <pc:chgData name="Severeide, Iren Kvernland" userId="c84de7c7-9e47-4a1a-b0f6-ada406bae540" providerId="ADAL" clId="{D46F62D2-B26E-40F6-950F-5DF2572249E7}" dt="2026-05-21T13:17:00.326" v="1190" actId="207"/>
      <pc:docMkLst>
        <pc:docMk/>
      </pc:docMkLst>
      <pc:sldChg chg="modSp mod">
        <pc:chgData name="Severeide, Iren Kvernland" userId="c84de7c7-9e47-4a1a-b0f6-ada406bae540" providerId="ADAL" clId="{D46F62D2-B26E-40F6-950F-5DF2572249E7}" dt="2026-05-21T13:15:57.902" v="1178" actId="20577"/>
        <pc:sldMkLst>
          <pc:docMk/>
          <pc:sldMk cId="464678246" sldId="256"/>
        </pc:sldMkLst>
        <pc:spChg chg="mod">
          <ac:chgData name="Severeide, Iren Kvernland" userId="c84de7c7-9e47-4a1a-b0f6-ada406bae540" providerId="ADAL" clId="{D46F62D2-B26E-40F6-950F-5DF2572249E7}" dt="2026-05-21T13:15:57.902" v="1178" actId="20577"/>
          <ac:spMkLst>
            <pc:docMk/>
            <pc:sldMk cId="464678246" sldId="256"/>
            <ac:spMk id="2" creationId="{4677BD95-383A-8648-D9A1-C85D6AE7472C}"/>
          </ac:spMkLst>
        </pc:spChg>
      </pc:sldChg>
      <pc:sldChg chg="modSp mod">
        <pc:chgData name="Severeide, Iren Kvernland" userId="c84de7c7-9e47-4a1a-b0f6-ada406bae540" providerId="ADAL" clId="{D46F62D2-B26E-40F6-950F-5DF2572249E7}" dt="2026-05-21T13:16:34.017" v="1181"/>
        <pc:sldMkLst>
          <pc:docMk/>
          <pc:sldMk cId="3381271953" sldId="257"/>
        </pc:sldMkLst>
        <pc:spChg chg="mod">
          <ac:chgData name="Severeide, Iren Kvernland" userId="c84de7c7-9e47-4a1a-b0f6-ada406bae540" providerId="ADAL" clId="{D46F62D2-B26E-40F6-950F-5DF2572249E7}" dt="2026-05-21T13:16:34.017" v="1181"/>
          <ac:spMkLst>
            <pc:docMk/>
            <pc:sldMk cId="3381271953" sldId="257"/>
            <ac:spMk id="2" creationId="{B9BF86B1-B770-3D99-60CD-881E284E0F02}"/>
          </ac:spMkLst>
        </pc:spChg>
      </pc:sldChg>
      <pc:sldChg chg="modSp mod">
        <pc:chgData name="Severeide, Iren Kvernland" userId="c84de7c7-9e47-4a1a-b0f6-ada406bae540" providerId="ADAL" clId="{D46F62D2-B26E-40F6-950F-5DF2572249E7}" dt="2026-05-21T13:16:38.033" v="1183" actId="27636"/>
        <pc:sldMkLst>
          <pc:docMk/>
          <pc:sldMk cId="3009779785" sldId="258"/>
        </pc:sldMkLst>
        <pc:spChg chg="mod">
          <ac:chgData name="Severeide, Iren Kvernland" userId="c84de7c7-9e47-4a1a-b0f6-ada406bae540" providerId="ADAL" clId="{D46F62D2-B26E-40F6-950F-5DF2572249E7}" dt="2026-05-21T13:16:38.033" v="1183" actId="27636"/>
          <ac:spMkLst>
            <pc:docMk/>
            <pc:sldMk cId="3009779785" sldId="258"/>
            <ac:spMk id="2" creationId="{AC1563FA-E7AF-B709-B4EC-F73167CF9419}"/>
          </ac:spMkLst>
        </pc:spChg>
      </pc:sldChg>
      <pc:sldChg chg="modSp mod">
        <pc:chgData name="Severeide, Iren Kvernland" userId="c84de7c7-9e47-4a1a-b0f6-ada406bae540" providerId="ADAL" clId="{D46F62D2-B26E-40F6-950F-5DF2572249E7}" dt="2026-05-21T13:16:43.444" v="1185" actId="27636"/>
        <pc:sldMkLst>
          <pc:docMk/>
          <pc:sldMk cId="1122967987" sldId="259"/>
        </pc:sldMkLst>
        <pc:spChg chg="mod">
          <ac:chgData name="Severeide, Iren Kvernland" userId="c84de7c7-9e47-4a1a-b0f6-ada406bae540" providerId="ADAL" clId="{D46F62D2-B26E-40F6-950F-5DF2572249E7}" dt="2026-05-21T13:16:43.444" v="1185" actId="27636"/>
          <ac:spMkLst>
            <pc:docMk/>
            <pc:sldMk cId="1122967987" sldId="259"/>
            <ac:spMk id="2" creationId="{6C495849-0716-1D0C-8D50-74601A2B770E}"/>
          </ac:spMkLst>
        </pc:spChg>
      </pc:sldChg>
      <pc:sldChg chg="modSp mod">
        <pc:chgData name="Severeide, Iren Kvernland" userId="c84de7c7-9e47-4a1a-b0f6-ada406bae540" providerId="ADAL" clId="{D46F62D2-B26E-40F6-950F-5DF2572249E7}" dt="2026-05-21T13:16:47.322" v="1187" actId="27636"/>
        <pc:sldMkLst>
          <pc:docMk/>
          <pc:sldMk cId="1665524333" sldId="260"/>
        </pc:sldMkLst>
        <pc:spChg chg="mod">
          <ac:chgData name="Severeide, Iren Kvernland" userId="c84de7c7-9e47-4a1a-b0f6-ada406bae540" providerId="ADAL" clId="{D46F62D2-B26E-40F6-950F-5DF2572249E7}" dt="2026-05-21T13:16:47.322" v="1187" actId="27636"/>
          <ac:spMkLst>
            <pc:docMk/>
            <pc:sldMk cId="1665524333" sldId="260"/>
            <ac:spMk id="2" creationId="{E9360CBB-DF59-89F5-BC1B-56A246C28437}"/>
          </ac:spMkLst>
        </pc:spChg>
      </pc:sldChg>
      <pc:sldChg chg="modSp mod">
        <pc:chgData name="Severeide, Iren Kvernland" userId="c84de7c7-9e47-4a1a-b0f6-ada406bae540" providerId="ADAL" clId="{D46F62D2-B26E-40F6-950F-5DF2572249E7}" dt="2026-05-21T13:17:00.326" v="1190" actId="207"/>
        <pc:sldMkLst>
          <pc:docMk/>
          <pc:sldMk cId="275618657" sldId="261"/>
        </pc:sldMkLst>
        <pc:spChg chg="mod">
          <ac:chgData name="Severeide, Iren Kvernland" userId="c84de7c7-9e47-4a1a-b0f6-ada406bae540" providerId="ADAL" clId="{D46F62D2-B26E-40F6-950F-5DF2572249E7}" dt="2026-05-21T13:17:00.326" v="1190" actId="207"/>
          <ac:spMkLst>
            <pc:docMk/>
            <pc:sldMk cId="275618657" sldId="261"/>
            <ac:spMk id="2" creationId="{AED4ED36-AC3A-5172-D14A-81DEBCB787A2}"/>
          </ac:spMkLst>
        </pc:spChg>
      </pc:sldChg>
      <pc:sldChg chg="modSp mod ord">
        <pc:chgData name="Severeide, Iren Kvernland" userId="c84de7c7-9e47-4a1a-b0f6-ada406bae540" providerId="ADAL" clId="{D46F62D2-B26E-40F6-950F-5DF2572249E7}" dt="2026-05-21T13:12:46.961" v="1018" actId="20577"/>
        <pc:sldMkLst>
          <pc:docMk/>
          <pc:sldMk cId="2899020057" sldId="262"/>
        </pc:sldMkLst>
        <pc:spChg chg="mod">
          <ac:chgData name="Severeide, Iren Kvernland" userId="c84de7c7-9e47-4a1a-b0f6-ada406bae540" providerId="ADAL" clId="{D46F62D2-B26E-40F6-950F-5DF2572249E7}" dt="2026-05-21T12:59:45.788" v="33" actId="255"/>
          <ac:spMkLst>
            <pc:docMk/>
            <pc:sldMk cId="2899020057" sldId="262"/>
            <ac:spMk id="2" creationId="{B5AB7C5F-F5AC-46B3-DC4D-82C136FC0F72}"/>
          </ac:spMkLst>
        </pc:spChg>
        <pc:spChg chg="mod">
          <ac:chgData name="Severeide, Iren Kvernland" userId="c84de7c7-9e47-4a1a-b0f6-ada406bae540" providerId="ADAL" clId="{D46F62D2-B26E-40F6-950F-5DF2572249E7}" dt="2026-05-21T13:12:46.961" v="1018" actId="20577"/>
          <ac:spMkLst>
            <pc:docMk/>
            <pc:sldMk cId="2899020057" sldId="262"/>
            <ac:spMk id="3" creationId="{67EF744A-F843-3C18-784F-514D718248FC}"/>
          </ac:spMkLst>
        </pc:spChg>
      </pc:sldChg>
    </pc:docChg>
  </pc:docChgLst>
  <pc:docChgLst>
    <pc:chgData name="Severeide, Iren Kvernland" userId="S::iren.kvernland.severeide@nav.no::c84de7c7-9e47-4a1a-b0f6-ada406bae540" providerId="AD" clId="Web-{00513C90-F6B0-FB16-F85F-6EFC357A3232}"/>
    <pc:docChg chg="addSld">
      <pc:chgData name="Severeide, Iren Kvernland" userId="S::iren.kvernland.severeide@nav.no::c84de7c7-9e47-4a1a-b0f6-ada406bae540" providerId="AD" clId="Web-{00513C90-F6B0-FB16-F85F-6EFC357A3232}" dt="2026-05-21T12:58:55.302" v="0"/>
      <pc:docMkLst>
        <pc:docMk/>
      </pc:docMkLst>
      <pc:sldChg chg="new">
        <pc:chgData name="Severeide, Iren Kvernland" userId="S::iren.kvernland.severeide@nav.no::c84de7c7-9e47-4a1a-b0f6-ada406bae540" providerId="AD" clId="Web-{00513C90-F6B0-FB16-F85F-6EFC357A3232}" dt="2026-05-21T12:58:55.302" v="0"/>
        <pc:sldMkLst>
          <pc:docMk/>
          <pc:sldMk cId="2899020057" sldId="26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21.05.2026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4204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21.05.2026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1215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21.05.2026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8538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21.05.2026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49285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21.05.2026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1206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21.05.2026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583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21.05.2026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6324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21.05.2026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9550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21.05.2026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2937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21.05.2026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478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B5010-C737-5649-8715-E2DEACCD09B8}" type="datetimeFigureOut">
              <a:rPr lang="nb-NO" smtClean="0"/>
              <a:t>21.05.2026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1044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B5010-C737-5649-8715-E2DEACCD09B8}" type="datetimeFigureOut">
              <a:rPr lang="nb-NO" smtClean="0"/>
              <a:t>21.05.2026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0FD16-1D07-8A45-9A13-03C91F21D44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235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B7C5F-F5AC-46B3-DC4D-82C136FC0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err="1">
                <a:solidFill>
                  <a:schemeClr val="bg2">
                    <a:lumMod val="10000"/>
                  </a:schemeClr>
                </a:solidFill>
              </a:rPr>
              <a:t>Medarbeiderløfte</a:t>
            </a:r>
            <a:r>
              <a:rPr lang="en-US" sz="6000" dirty="0">
                <a:solidFill>
                  <a:schemeClr val="bg2">
                    <a:lumMod val="10000"/>
                  </a:schemeClr>
                </a:solidFill>
              </a:rPr>
              <a:t> om onboarding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F744A-F843-3C18-784F-514D71824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b="1" dirty="0">
                <a:solidFill>
                  <a:schemeClr val="bg2">
                    <a:lumMod val="10000"/>
                  </a:schemeClr>
                </a:solidFill>
              </a:rPr>
              <a:t>Til personalsamling - gruppeoppgaver</a:t>
            </a:r>
            <a:endParaRPr lang="nb-NO" sz="2400" dirty="0">
              <a:solidFill>
                <a:schemeClr val="bg2">
                  <a:lumMod val="10000"/>
                </a:schemeClr>
              </a:solidFill>
            </a:endParaRPr>
          </a:p>
          <a:p>
            <a:endParaRPr lang="nb-NO" sz="24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nb-NO" sz="2400" b="1" dirty="0">
                <a:solidFill>
                  <a:schemeClr val="bg2">
                    <a:lumMod val="10000"/>
                  </a:schemeClr>
                </a:solidFill>
              </a:rPr>
              <a:t>Hele arbeidsmiljøet er viktig for god </a:t>
            </a:r>
            <a:r>
              <a:rPr lang="nb-NO" sz="2400" b="1" dirty="0" err="1">
                <a:solidFill>
                  <a:schemeClr val="bg2">
                    <a:lumMod val="10000"/>
                  </a:schemeClr>
                </a:solidFill>
              </a:rPr>
              <a:t>onboarding</a:t>
            </a:r>
            <a:r>
              <a:rPr lang="nb-NO" sz="2400" b="1" dirty="0">
                <a:solidFill>
                  <a:schemeClr val="bg2">
                    <a:lumMod val="10000"/>
                  </a:schemeClr>
                </a:solidFill>
              </a:rPr>
              <a:t>. Hvordan ønsker vi at det skal være hos oss, og hvordan sørger vi for at alle føler seg inkludert?</a:t>
            </a:r>
            <a:endParaRPr lang="nb-NO" sz="24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nb-NO" sz="2400" b="1" dirty="0">
                <a:solidFill>
                  <a:schemeClr val="bg2">
                    <a:lumMod val="10000"/>
                  </a:schemeClr>
                </a:solidFill>
              </a:rPr>
              <a:t>Lag </a:t>
            </a:r>
            <a:r>
              <a:rPr lang="nb-NO" sz="2400" b="1" i="1" dirty="0">
                <a:solidFill>
                  <a:schemeClr val="bg2">
                    <a:lumMod val="10000"/>
                  </a:schemeClr>
                </a:solidFill>
              </a:rPr>
              <a:t>et medarbeiderløfte </a:t>
            </a:r>
            <a:r>
              <a:rPr lang="nb-NO" sz="2400" b="1" dirty="0">
                <a:solidFill>
                  <a:schemeClr val="bg2">
                    <a:lumMod val="10000"/>
                  </a:schemeClr>
                </a:solidFill>
              </a:rPr>
              <a:t>som beskriver hva nye ansatte kan forvente når de starter hos dere.</a:t>
            </a:r>
          </a:p>
          <a:p>
            <a:pPr>
              <a:defRPr/>
            </a:pPr>
            <a:r>
              <a:rPr lang="nb-NO" sz="2000" dirty="0">
                <a:latin typeface="Segoe UI" panose="020B0502040204020203" pitchFamily="34" charset="0"/>
              </a:rPr>
              <a:t>Mål: å kunne beskriver </a:t>
            </a:r>
            <a:r>
              <a:rPr lang="nb-NO" sz="2000" b="1" dirty="0">
                <a:latin typeface="Segoe UI" panose="020B0502040204020203" pitchFamily="34" charset="0"/>
              </a:rPr>
              <a:t>hva nye ansatte kan forvent</a:t>
            </a:r>
            <a:endParaRPr lang="nb-NO" sz="2000" dirty="0">
              <a:latin typeface="Segoe UI" panose="020B0502040204020203" pitchFamily="34" charset="0"/>
            </a:endParaRPr>
          </a:p>
          <a:p>
            <a:pPr>
              <a:defRPr/>
            </a:pPr>
            <a:r>
              <a:rPr lang="en-US" sz="2400" b="1" i="1" dirty="0" err="1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Gjennomføring</a:t>
            </a:r>
            <a:r>
              <a:rPr lang="en-US" sz="2400" b="1" i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:</a:t>
            </a:r>
            <a:endParaRPr lang="nb-NO" sz="2400" b="1" i="1" dirty="0">
              <a:solidFill>
                <a:schemeClr val="bg2">
                  <a:lumMod val="10000"/>
                </a:schemeClr>
              </a:solidFill>
            </a:endParaRPr>
          </a:p>
          <a:p>
            <a:pPr marL="228600" indent="-228600">
              <a:buFontTx/>
              <a:buAutoNum type="arabicPeriod"/>
              <a:defRPr/>
            </a:pPr>
            <a:r>
              <a:rPr lang="nb-NO" sz="2400" dirty="0">
                <a:solidFill>
                  <a:schemeClr val="bg2">
                    <a:lumMod val="10000"/>
                  </a:schemeClr>
                </a:solidFill>
              </a:rPr>
              <a:t>Del inn i grupper på 3-5 personer</a:t>
            </a:r>
          </a:p>
          <a:p>
            <a:pPr marL="228600" indent="-228600">
              <a:buFontTx/>
              <a:buAutoNum type="arabicPeriod"/>
              <a:defRPr/>
            </a:pPr>
            <a:r>
              <a:rPr lang="nb-NO" sz="2400" dirty="0">
                <a:solidFill>
                  <a:schemeClr val="bg2">
                    <a:lumMod val="10000"/>
                  </a:schemeClr>
                </a:solidFill>
              </a:rPr>
              <a:t> Individuelt (5 minutter):  Ta utgangspunkt i denne setningen: "</a:t>
            </a:r>
            <a:r>
              <a:rPr lang="nb-NO" sz="2400" dirty="0">
                <a:solidFill>
                  <a:schemeClr val="bg2">
                    <a:lumMod val="10000"/>
                  </a:schemeClr>
                </a:solidFill>
                <a:latin typeface="Segoe UI" panose="020B0502040204020203" pitchFamily="34" charset="0"/>
              </a:rPr>
              <a:t>“Hos oss lover vi at du som ny medarbeider skal oppleve …” og skriv ned egne refleksjoner på et ark. </a:t>
            </a:r>
          </a:p>
          <a:p>
            <a:pPr marL="228600" indent="-228600">
              <a:buFontTx/>
              <a:buAutoNum type="arabicPeriod"/>
              <a:defRPr/>
            </a:pPr>
            <a:r>
              <a:rPr lang="nb-NO" sz="2400" dirty="0">
                <a:solidFill>
                  <a:schemeClr val="bg2">
                    <a:lumMod val="10000"/>
                  </a:schemeClr>
                </a:solidFill>
                <a:latin typeface="Segoe UI" panose="020B0502040204020203" pitchFamily="34" charset="0"/>
              </a:rPr>
              <a:t>Gruppediskusjon: gå gjennom alle sine forslag – </a:t>
            </a:r>
            <a:r>
              <a:rPr lang="nb-NO" sz="2400" dirty="0">
                <a:solidFill>
                  <a:schemeClr val="bg2">
                    <a:lumMod val="10000"/>
                  </a:schemeClr>
                </a:solidFill>
              </a:rPr>
              <a:t>Diskuter hvilke punkter som </a:t>
            </a:r>
            <a:r>
              <a:rPr lang="nb-NO" sz="2400" b="1" i="1" dirty="0">
                <a:solidFill>
                  <a:schemeClr val="bg2">
                    <a:lumMod val="10000"/>
                  </a:schemeClr>
                </a:solidFill>
              </a:rPr>
              <a:t>er viktigst </a:t>
            </a:r>
            <a:r>
              <a:rPr lang="nb-NO" sz="2400" dirty="0">
                <a:solidFill>
                  <a:schemeClr val="bg2">
                    <a:lumMod val="10000"/>
                  </a:schemeClr>
                </a:solidFill>
              </a:rPr>
              <a:t>for å ivaretar mottakelse og utvikling av nytilsatte i vårt arbeidsmiljø. </a:t>
            </a:r>
          </a:p>
          <a:p>
            <a:pPr marL="228600" indent="-228600">
              <a:buFontTx/>
              <a:buAutoNum type="arabicPeriod"/>
              <a:defRPr/>
            </a:pPr>
            <a:r>
              <a:rPr lang="nb-NO" sz="2400" dirty="0">
                <a:solidFill>
                  <a:schemeClr val="bg2">
                    <a:lumMod val="10000"/>
                  </a:schemeClr>
                </a:solidFill>
              </a:rPr>
              <a:t>Skriv inn punktene dere blir enige om i gruppa på </a:t>
            </a:r>
            <a:r>
              <a:rPr lang="nb-NO" sz="2400" b="1" u="sng" dirty="0">
                <a:solidFill>
                  <a:schemeClr val="bg2">
                    <a:lumMod val="10000"/>
                  </a:schemeClr>
                </a:solidFill>
              </a:rPr>
              <a:t>plakaten</a:t>
            </a:r>
            <a:r>
              <a:rPr lang="nb-NO" sz="2400" dirty="0">
                <a:solidFill>
                  <a:schemeClr val="bg2">
                    <a:lumMod val="10000"/>
                  </a:schemeClr>
                </a:solidFill>
              </a:rPr>
              <a:t> . Plakatene fra hver gruppe oppsummeres i plenum. </a:t>
            </a:r>
          </a:p>
          <a:p>
            <a:pPr marL="228600" indent="-228600">
              <a:buFontTx/>
              <a:buAutoNum type="arabicPeriod"/>
              <a:defRPr/>
            </a:pPr>
            <a:r>
              <a:rPr lang="nb-NO" sz="2400" dirty="0">
                <a:solidFill>
                  <a:schemeClr val="bg2">
                    <a:lumMod val="10000"/>
                  </a:schemeClr>
                </a:solidFill>
              </a:rPr>
              <a:t>Lag en felles plakat som oppsummerer de viktigste punktene fra hver gruppe. Heng opp plakatene på et godt synlig sted i kontoret i etterkant.</a:t>
            </a:r>
          </a:p>
          <a:p>
            <a:pPr marL="0" indent="0">
              <a:buNone/>
            </a:pPr>
            <a:r>
              <a:rPr lang="nb-NO" sz="2400" b="1" dirty="0">
                <a:solidFill>
                  <a:schemeClr val="bg2">
                    <a:lumMod val="10000"/>
                  </a:schemeClr>
                </a:solidFill>
              </a:rPr>
              <a:t>  </a:t>
            </a:r>
          </a:p>
          <a:p>
            <a:pPr marL="0" indent="0">
              <a:buNone/>
            </a:pPr>
            <a:endParaRPr lang="nb-NO" sz="3600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020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6A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677BD95-383A-8648-D9A1-C85D6AE747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1885" y="1025611"/>
            <a:ext cx="9088041" cy="2103488"/>
          </a:xfrm>
        </p:spPr>
        <p:txBody>
          <a:bodyPr>
            <a:normAutofit/>
          </a:bodyPr>
          <a:lstStyle/>
          <a:p>
            <a:r>
              <a:rPr lang="nb-NO" sz="7200" b="1" dirty="0"/>
              <a:t>Alle nyansatte skal oppleve at vi…..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1664985-47D3-898B-F889-EBE4ECBB3FB0}"/>
              </a:ext>
            </a:extLst>
          </p:cNvPr>
          <p:cNvSpPr txBox="1"/>
          <p:nvPr/>
        </p:nvSpPr>
        <p:spPr>
          <a:xfrm>
            <a:off x="1223319" y="4151870"/>
            <a:ext cx="8377881" cy="4409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1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2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3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4</a:t>
            </a:r>
          </a:p>
        </p:txBody>
      </p:sp>
      <p:pic>
        <p:nvPicPr>
          <p:cNvPr id="10" name="Bilde 9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BA0B0E84-5FF3-9EC4-E3F8-1217AFBF0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4051" y="13642796"/>
            <a:ext cx="2483709" cy="90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678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52A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190433-B200-EC5E-D326-28EED3CAB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9BF86B1-B770-3D99-60CD-881E284E0F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1885" y="1025611"/>
            <a:ext cx="9088041" cy="2103488"/>
          </a:xfrm>
        </p:spPr>
        <p:txBody>
          <a:bodyPr>
            <a:normAutofit/>
          </a:bodyPr>
          <a:lstStyle/>
          <a:p>
            <a:r>
              <a:rPr lang="nb-NO" sz="6600" b="1" dirty="0"/>
              <a:t>Alle nyansatte skal oppleve at vi…..</a:t>
            </a:r>
            <a:endParaRPr lang="nb-NO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4BD18733-23A7-46BB-9E2D-4970970D6717}"/>
              </a:ext>
            </a:extLst>
          </p:cNvPr>
          <p:cNvSpPr txBox="1"/>
          <p:nvPr/>
        </p:nvSpPr>
        <p:spPr>
          <a:xfrm>
            <a:off x="1223319" y="4151870"/>
            <a:ext cx="8377881" cy="4409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1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2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3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4</a:t>
            </a:r>
          </a:p>
        </p:txBody>
      </p:sp>
      <p:pic>
        <p:nvPicPr>
          <p:cNvPr id="10" name="Bilde 9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37894C53-A4E6-74BD-B689-F2E2C39A8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4051" y="13642796"/>
            <a:ext cx="2483709" cy="90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271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BA9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4D9401-9A52-3622-8CE2-25B17BED8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C1563FA-E7AF-B709-B4EC-F73167CF94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1885" y="1025611"/>
            <a:ext cx="9088041" cy="2103488"/>
          </a:xfrm>
        </p:spPr>
        <p:txBody>
          <a:bodyPr>
            <a:normAutofit/>
          </a:bodyPr>
          <a:lstStyle/>
          <a:p>
            <a:r>
              <a:rPr lang="nb-NO" sz="6600" b="1" dirty="0"/>
              <a:t>Alle nyansatte skal oppleve at vi…..</a:t>
            </a:r>
            <a:endParaRPr lang="nb-NO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58F8B947-A9BF-FF09-BD29-5DB25015DFA4}"/>
              </a:ext>
            </a:extLst>
          </p:cNvPr>
          <p:cNvSpPr txBox="1"/>
          <p:nvPr/>
        </p:nvSpPr>
        <p:spPr>
          <a:xfrm>
            <a:off x="1223319" y="4151870"/>
            <a:ext cx="8377881" cy="4409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1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2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3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4</a:t>
            </a:r>
          </a:p>
        </p:txBody>
      </p:sp>
      <p:pic>
        <p:nvPicPr>
          <p:cNvPr id="10" name="Bilde 9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12E8C43C-A275-9E9C-D826-9A1669EB2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4051" y="13642796"/>
            <a:ext cx="2483709" cy="90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79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AFA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A53CC2-CFFA-78D1-E001-4FB50D5AE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495849-0716-1D0C-8D50-74601A2B77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1885" y="1025611"/>
            <a:ext cx="9088041" cy="2103488"/>
          </a:xfrm>
        </p:spPr>
        <p:txBody>
          <a:bodyPr>
            <a:normAutofit/>
          </a:bodyPr>
          <a:lstStyle/>
          <a:p>
            <a:r>
              <a:rPr lang="nb-NO" sz="6600" b="1" dirty="0"/>
              <a:t>Alle nyansatte skal oppleve at vi…..</a:t>
            </a:r>
            <a:endParaRPr lang="nb-NO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A9F8ED5D-8642-1354-C802-E3C4275D96AF}"/>
              </a:ext>
            </a:extLst>
          </p:cNvPr>
          <p:cNvSpPr txBox="1"/>
          <p:nvPr/>
        </p:nvSpPr>
        <p:spPr>
          <a:xfrm>
            <a:off x="1223319" y="4151870"/>
            <a:ext cx="8377881" cy="4409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1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2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3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4</a:t>
            </a:r>
          </a:p>
        </p:txBody>
      </p:sp>
      <p:pic>
        <p:nvPicPr>
          <p:cNvPr id="10" name="Bilde 9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4B7C5221-E1FA-52EF-65D4-03DD39F85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4051" y="13642796"/>
            <a:ext cx="2483709" cy="90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967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20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C03E0E-2FDF-A84F-B784-609F9E191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9360CBB-DF59-89F5-BC1B-56A246C284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1885" y="1025611"/>
            <a:ext cx="9088041" cy="2103488"/>
          </a:xfrm>
        </p:spPr>
        <p:txBody>
          <a:bodyPr>
            <a:normAutofit/>
          </a:bodyPr>
          <a:lstStyle/>
          <a:p>
            <a:r>
              <a:rPr lang="nb-NO" sz="6600" b="1" dirty="0"/>
              <a:t>Alle nyansatte skal oppleve at vi…..</a:t>
            </a:r>
            <a:endParaRPr lang="nb-NO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FD4D798A-7E98-0C5F-2FE5-9CC4615BB2EF}"/>
              </a:ext>
            </a:extLst>
          </p:cNvPr>
          <p:cNvSpPr txBox="1"/>
          <p:nvPr/>
        </p:nvSpPr>
        <p:spPr>
          <a:xfrm>
            <a:off x="1223319" y="4151870"/>
            <a:ext cx="8377881" cy="4409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1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2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3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/>
              <a:t>Punkt 4</a:t>
            </a:r>
          </a:p>
        </p:txBody>
      </p:sp>
      <p:pic>
        <p:nvPicPr>
          <p:cNvPr id="10" name="Bilde 9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8D6D89C4-FC53-ABFE-516F-0178E9E4E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4051" y="13642796"/>
            <a:ext cx="2483709" cy="90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524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8245A2-518F-5912-ACE1-9FD4586AD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ED4ED36-AC3A-5172-D14A-81DEBCB787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1885" y="1025611"/>
            <a:ext cx="9088041" cy="2103488"/>
          </a:xfrm>
        </p:spPr>
        <p:txBody>
          <a:bodyPr>
            <a:normAutofit/>
          </a:bodyPr>
          <a:lstStyle/>
          <a:p>
            <a:r>
              <a:rPr lang="nb-NO" sz="6600" b="1" dirty="0">
                <a:solidFill>
                  <a:schemeClr val="bg2">
                    <a:lumMod val="10000"/>
                  </a:schemeClr>
                </a:solidFill>
              </a:rPr>
              <a:t>Alle nyansatte skal oppleve at vi…..</a:t>
            </a:r>
            <a:endParaRPr lang="nb-NO" dirty="0">
              <a:solidFill>
                <a:schemeClr val="bg2">
                  <a:lumMod val="10000"/>
                </a:schemeClr>
              </a:solidFill>
              <a:latin typeface="+mn-lt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77F82318-9016-0F5F-C64D-D3A5479960B5}"/>
              </a:ext>
            </a:extLst>
          </p:cNvPr>
          <p:cNvSpPr txBox="1"/>
          <p:nvPr/>
        </p:nvSpPr>
        <p:spPr>
          <a:xfrm>
            <a:off x="1223319" y="4151870"/>
            <a:ext cx="8377881" cy="4409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>
                <a:solidFill>
                  <a:schemeClr val="bg2">
                    <a:lumMod val="25000"/>
                  </a:schemeClr>
                </a:solidFill>
              </a:rPr>
              <a:t>Punkt 1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>
                <a:solidFill>
                  <a:schemeClr val="bg2">
                    <a:lumMod val="25000"/>
                  </a:schemeClr>
                </a:solidFill>
              </a:rPr>
              <a:t>Punkt 2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>
                <a:solidFill>
                  <a:schemeClr val="bg2">
                    <a:lumMod val="25000"/>
                  </a:schemeClr>
                </a:solidFill>
              </a:rPr>
              <a:t>Punkt 3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4800" dirty="0">
                <a:solidFill>
                  <a:schemeClr val="bg2">
                    <a:lumMod val="25000"/>
                  </a:schemeClr>
                </a:solidFill>
              </a:rPr>
              <a:t>Punkt 4</a:t>
            </a:r>
          </a:p>
        </p:txBody>
      </p:sp>
      <p:pic>
        <p:nvPicPr>
          <p:cNvPr id="10" name="Bilde 9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93F878B1-9B70-6D63-252D-5B922766F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4051" y="13642796"/>
            <a:ext cx="2483709" cy="90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18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definert 3">
      <a:dk1>
        <a:srgbClr val="FFFFFF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DBAC4B1F-853D-634A-B2C9-DB6916A7BDA9}" vid="{72DBC133-A8B1-D349-897B-06BECA1748A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B4C7C9BEAE49D428D80D011D6838119" ma:contentTypeVersion="18" ma:contentTypeDescription="Opprett et nytt dokument." ma:contentTypeScope="" ma:versionID="6019daf1c2c2969442a64bf4e90b8245">
  <xsd:schema xmlns:xsd="http://www.w3.org/2001/XMLSchema" xmlns:xs="http://www.w3.org/2001/XMLSchema" xmlns:p="http://schemas.microsoft.com/office/2006/metadata/properties" xmlns:ns2="07815e46-5e76-4116-904a-bd4f2e15b9e2" xmlns:ns3="163bbe9e-9370-4907-a189-96fddd542f63" targetNamespace="http://schemas.microsoft.com/office/2006/metadata/properties" ma:root="true" ma:fieldsID="8062a3de940f263df21ea6422ed4051c" ns2:_="" ns3:_="">
    <xsd:import namespace="07815e46-5e76-4116-904a-bd4f2e15b9e2"/>
    <xsd:import namespace="163bbe9e-9370-4907-a189-96fddd542f6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815e46-5e76-4116-904a-bd4f2e15b9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f3d22184-e653-4020-ad57-40758f69fa2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3bbe9e-9370-4907-a189-96fddd542f6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d247e1c-1fce-4908-a808-921949f31648}" ma:internalName="TaxCatchAll" ma:showField="CatchAllData" ma:web="163bbe9e-9370-4907-a189-96fddd542f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C65267-4EF2-4F2A-82C1-28D8E56BAB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815e46-5e76-4116-904a-bd4f2e15b9e2"/>
    <ds:schemaRef ds:uri="163bbe9e-9370-4907-a189-96fddd542f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016352-3AFF-4255-B8C6-F882FEE0B03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396317e-03ca-4ddd-bc6f-adf29e7f1a41}" enabled="1" method="Standard" siteId="{62366534-1ec3-4962-8869-9b5535279d0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ABC på arbeidsplassen - Plakater - 1</Template>
  <TotalTime>63</TotalTime>
  <Words>268</Words>
  <Application>Microsoft Office PowerPoint</Application>
  <PresentationFormat>Egendefinert</PresentationFormat>
  <Paragraphs>43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Segoe UI</vt:lpstr>
      <vt:lpstr>Office-tema</vt:lpstr>
      <vt:lpstr>Medarbeiderløfte om onboarding</vt:lpstr>
      <vt:lpstr>Alle nyansatte skal oppleve at vi…..</vt:lpstr>
      <vt:lpstr>Alle nyansatte skal oppleve at vi…..</vt:lpstr>
      <vt:lpstr>Alle nyansatte skal oppleve at vi…..</vt:lpstr>
      <vt:lpstr>Alle nyansatte skal oppleve at vi…..</vt:lpstr>
      <vt:lpstr>Alle nyansatte skal oppleve at vi…..</vt:lpstr>
      <vt:lpstr>Alle nyansatte skal oppleve at vi…..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På arbeidsplassen vår jobber vi med ABC fordi...</dc:title>
  <dc:creator>Torske, Kristin Oust</dc:creator>
  <cp:lastModifiedBy>Severeide, Iren Kvernland</cp:lastModifiedBy>
  <cp:revision>1</cp:revision>
  <dcterms:created xsi:type="dcterms:W3CDTF">2024-01-24T07:25:44Z</dcterms:created>
  <dcterms:modified xsi:type="dcterms:W3CDTF">2026-05-21T13:17:01Z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396317e-03ca-4ddd-bc6f-adf29e7f1a41_Enabled">
    <vt:lpwstr>true</vt:lpwstr>
  </property>
  <property fmtid="{D5CDD505-2E9C-101B-9397-08002B2CF9AE}" pid="3" name="MSIP_Label_9396317e-03ca-4ddd-bc6f-adf29e7f1a41_SetDate">
    <vt:lpwstr>2024-01-24T07:25:51Z</vt:lpwstr>
  </property>
  <property fmtid="{D5CDD505-2E9C-101B-9397-08002B2CF9AE}" pid="4" name="MSIP_Label_9396317e-03ca-4ddd-bc6f-adf29e7f1a41_Method">
    <vt:lpwstr>Standard</vt:lpwstr>
  </property>
  <property fmtid="{D5CDD505-2E9C-101B-9397-08002B2CF9AE}" pid="5" name="MSIP_Label_9396317e-03ca-4ddd-bc6f-adf29e7f1a41_Name">
    <vt:lpwstr>9396317e-03ca-4ddd-bc6f-adf29e7f1a41</vt:lpwstr>
  </property>
  <property fmtid="{D5CDD505-2E9C-101B-9397-08002B2CF9AE}" pid="6" name="MSIP_Label_9396317e-03ca-4ddd-bc6f-adf29e7f1a41_SiteId">
    <vt:lpwstr>62366534-1ec3-4962-8869-9b5535279d0b</vt:lpwstr>
  </property>
  <property fmtid="{D5CDD505-2E9C-101B-9397-08002B2CF9AE}" pid="7" name="MSIP_Label_9396317e-03ca-4ddd-bc6f-adf29e7f1a41_ActionId">
    <vt:lpwstr>5a8f6d4f-c888-4474-9fd3-9e9837608b9a</vt:lpwstr>
  </property>
  <property fmtid="{D5CDD505-2E9C-101B-9397-08002B2CF9AE}" pid="8" name="MSIP_Label_9396317e-03ca-4ddd-bc6f-adf29e7f1a41_ContentBits">
    <vt:lpwstr>0</vt:lpwstr>
  </property>
</Properties>
</file>